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notesSlides/notesSlide1.xml" ContentType="application/vnd.openxmlformats-officedocument.presentationml.notesSlide+xml"/>
  <Override PartName="/ppt/activeX/activeX4.xml" ContentType="application/vnd.ms-office.activeX+xml"/>
  <Override PartName="/ppt/activeX/activeX5.xml" ContentType="application/vnd.ms-office.activeX+xml"/>
  <Override PartName="/ppt/notesSlides/notesSlide2.xml" ContentType="application/vnd.openxmlformats-officedocument.presentationml.notesSlide+xml"/>
  <Override PartName="/ppt/activeX/activeX6.xml" ContentType="application/vnd.ms-office.activeX+xml"/>
  <Override PartName="/ppt/notesSlides/notesSlide3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notesSlides/notesSlide4.xml" ContentType="application/vnd.openxmlformats-officedocument.presentationml.notesSlide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theme/themeOverride1.xml" ContentType="application/vnd.openxmlformats-officedocument.themeOverride+xml"/>
  <Override PartName="/ppt/activeX/activeX25.xml" ContentType="application/vnd.ms-office.activeX+xml"/>
  <Override PartName="/ppt/activeX/activeX26.xml" ContentType="application/vnd.ms-office.activeX+xml"/>
  <Override PartName="/ppt/activeX/activeX27.xml" ContentType="application/vnd.ms-office.activeX+xml"/>
  <Override PartName="/ppt/theme/themeOverride2.xml" ContentType="application/vnd.openxmlformats-officedocument.themeOverride+xml"/>
  <Override PartName="/ppt/activeX/activeX28.xml" ContentType="application/vnd.ms-office.activeX+xml"/>
  <Override PartName="/ppt/theme/themeOverride3.xml" ContentType="application/vnd.openxmlformats-officedocument.themeOverride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activeX/activeX36.xml" ContentType="application/vnd.ms-office.activeX+xml"/>
  <Override PartName="/ppt/activeX/activeX37.xml" ContentType="application/vnd.ms-office.activeX+xml"/>
  <Override PartName="/ppt/notesSlides/notesSlide5.xml" ContentType="application/vnd.openxmlformats-officedocument.presentationml.notesSlide+xml"/>
  <Override PartName="/ppt/activeX/activeX38.xml" ContentType="application/vnd.ms-office.activeX+xml"/>
  <Override PartName="/ppt/activeX/activeX39.xml" ContentType="application/vnd.ms-office.activeX+xml"/>
  <Override PartName="/ppt/notesSlides/notesSlide6.xml" ContentType="application/vnd.openxmlformats-officedocument.presentationml.notesSlide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activeX/activeX44.xml" ContentType="application/vnd.ms-office.activeX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090"/>
    <a:srgbClr val="262626"/>
    <a:srgbClr val="19D600"/>
    <a:srgbClr val="9EFF01"/>
    <a:srgbClr val="FFDB01"/>
    <a:srgbClr val="761414"/>
    <a:srgbClr val="000000"/>
    <a:srgbClr val="005AC8"/>
    <a:srgbClr val="004EAC"/>
    <a:srgbClr val="000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0" autoAdjust="0"/>
    <p:restoredTop sz="95763" autoAdjust="0"/>
  </p:normalViewPr>
  <p:slideViewPr>
    <p:cSldViewPr snapToGrid="0">
      <p:cViewPr varScale="1">
        <p:scale>
          <a:sx n="145" d="100"/>
          <a:sy n="145" d="100"/>
        </p:scale>
        <p:origin x="180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44.xml.rels><?xml version="1.0" encoding="UTF-8" standalone="yes"?>
<Relationships xmlns="http://schemas.openxmlformats.org/package/2006/relationships"><Relationship Id="rId1" Type="http://schemas.microsoft.com/office/2006/relationships/activeXControlBinary" Target="activeX4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07.10.2024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07.10.2024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gi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1.xml"/><Relationship Id="rId1" Type="http://schemas.openxmlformats.org/officeDocument/2006/relationships/control" Target="../activeX/activeX10.xml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5.xml"/><Relationship Id="rId1" Type="http://schemas.openxmlformats.org/officeDocument/2006/relationships/control" Target="../activeX/activeX12.xml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.wmf"/><Relationship Id="rId3" Type="http://schemas.openxmlformats.org/officeDocument/2006/relationships/control" Target="../activeX/activeX15.xml"/><Relationship Id="rId7" Type="http://schemas.openxmlformats.org/officeDocument/2006/relationships/image" Target="../media/image4.PNG"/><Relationship Id="rId12" Type="http://schemas.openxmlformats.org/officeDocument/2006/relationships/image" Target="../media/image29.wmf"/><Relationship Id="rId2" Type="http://schemas.openxmlformats.org/officeDocument/2006/relationships/control" Target="../activeX/activeX14.xml"/><Relationship Id="rId1" Type="http://schemas.openxmlformats.org/officeDocument/2006/relationships/control" Target="../activeX/activeX13.xml"/><Relationship Id="rId6" Type="http://schemas.openxmlformats.org/officeDocument/2006/relationships/slide" Target="slide5.xml"/><Relationship Id="rId11" Type="http://schemas.openxmlformats.org/officeDocument/2006/relationships/image" Target="../media/image28.wmf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27.PNG"/><Relationship Id="rId4" Type="http://schemas.openxmlformats.org/officeDocument/2006/relationships/control" Target="../activeX/activeX16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8.xml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1.xml"/><Relationship Id="rId2" Type="http://schemas.openxmlformats.org/officeDocument/2006/relationships/control" Target="../activeX/activeX20.xml"/><Relationship Id="rId1" Type="http://schemas.openxmlformats.org/officeDocument/2006/relationships/control" Target="../activeX/activeX19.xml"/><Relationship Id="rId6" Type="http://schemas.openxmlformats.org/officeDocument/2006/relationships/image" Target="../media/image31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4.xml"/><Relationship Id="rId2" Type="http://schemas.openxmlformats.org/officeDocument/2006/relationships/control" Target="../activeX/activeX23.xml"/><Relationship Id="rId1" Type="http://schemas.openxmlformats.org/officeDocument/2006/relationships/control" Target="../activeX/activeX22.xml"/><Relationship Id="rId6" Type="http://schemas.openxmlformats.org/officeDocument/2006/relationships/image" Target="../media/image32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control" Target="../activeX/activeX26.xml"/><Relationship Id="rId7" Type="http://schemas.openxmlformats.org/officeDocument/2006/relationships/image" Target="../media/image33.wmf"/><Relationship Id="rId2" Type="http://schemas.openxmlformats.org/officeDocument/2006/relationships/control" Target="../activeX/activeX2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wmf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4.xml"/><Relationship Id="rId1" Type="http://schemas.openxmlformats.org/officeDocument/2006/relationships/control" Target="../activeX/activeX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control" Target="../activeX/activeX30.xml"/><Relationship Id="rId7" Type="http://schemas.openxmlformats.org/officeDocument/2006/relationships/slide" Target="slide18.xml"/><Relationship Id="rId2" Type="http://schemas.openxmlformats.org/officeDocument/2006/relationships/control" Target="../activeX/activeX2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4.xml"/><Relationship Id="rId6" Type="http://schemas.openxmlformats.org/officeDocument/2006/relationships/image" Target="../media/image38.wmf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5.xml"/><Relationship Id="rId6" Type="http://schemas.openxmlformats.org/officeDocument/2006/relationships/image" Target="../media/image5.wmf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8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2.emf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png"/><Relationship Id="rId10" Type="http://schemas.openxmlformats.org/officeDocument/2006/relationships/image" Target="../media/image45.emf"/><Relationship Id="rId4" Type="http://schemas.openxmlformats.org/officeDocument/2006/relationships/image" Target="../media/image39.png"/><Relationship Id="rId9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3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8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48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9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0.wmf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2.xml"/><Relationship Id="rId7" Type="http://schemas.openxmlformats.org/officeDocument/2006/relationships/notesSlide" Target="../notesSlides/notesSlide7.xml"/><Relationship Id="rId2" Type="http://schemas.openxmlformats.org/officeDocument/2006/relationships/control" Target="../activeX/activeX41.xml"/><Relationship Id="rId1" Type="http://schemas.openxmlformats.org/officeDocument/2006/relationships/control" Target="../activeX/activeX40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53.wmf"/><Relationship Id="rId5" Type="http://schemas.openxmlformats.org/officeDocument/2006/relationships/control" Target="../activeX/activeX44.xml"/><Relationship Id="rId10" Type="http://schemas.openxmlformats.org/officeDocument/2006/relationships/image" Target="../media/image52.wmf"/><Relationship Id="rId4" Type="http://schemas.openxmlformats.org/officeDocument/2006/relationships/control" Target="../activeX/activeX43.xml"/><Relationship Id="rId9" Type="http://schemas.openxmlformats.org/officeDocument/2006/relationships/image" Target="../media/image5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wmf"/><Relationship Id="rId2" Type="http://schemas.openxmlformats.org/officeDocument/2006/relationships/control" Target="../activeX/activeX5.xml"/><Relationship Id="rId1" Type="http://schemas.openxmlformats.org/officeDocument/2006/relationships/control" Target="../activeX/activeX4.xml"/><Relationship Id="rId6" Type="http://schemas.openxmlformats.org/officeDocument/2006/relationships/slide" Target="slide10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7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6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media" Target="../media/media1.wav"/><Relationship Id="rId7" Type="http://schemas.openxmlformats.org/officeDocument/2006/relationships/image" Target="../media/image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slideLayout" Target="../slideLayouts/slideLayout2.xml"/><Relationship Id="rId5" Type="http://schemas.openxmlformats.org/officeDocument/2006/relationships/control" Target="../activeX/activeX7.xml"/><Relationship Id="rId4" Type="http://schemas.openxmlformats.org/officeDocument/2006/relationships/audio" Target="../media/media1.wav"/><Relationship Id="rId9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9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Macros not enabled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Sunlight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979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13" name="Vabakuju: kujund 12">
            <a:extLst>
              <a:ext uri="{FF2B5EF4-FFF2-40B4-BE49-F238E27FC236}">
                <a16:creationId xmlns:a16="http://schemas.microsoft.com/office/drawing/2014/main" id="{98198F98-1B0E-B06D-2C77-BE49FA16BC96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4" name="Vabakuju: kujund 13">
            <a:extLst>
              <a:ext uri="{FF2B5EF4-FFF2-40B4-BE49-F238E27FC236}">
                <a16:creationId xmlns:a16="http://schemas.microsoft.com/office/drawing/2014/main" id="{BCCFC26E-1602-02A3-845B-0D91B6209F4E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5" name="Vabakuju: kujund 14">
            <a:extLst>
              <a:ext uri="{FF2B5EF4-FFF2-40B4-BE49-F238E27FC236}">
                <a16:creationId xmlns:a16="http://schemas.microsoft.com/office/drawing/2014/main" id="{52F8E1C5-0585-0456-687C-653D5E84A956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6" name="Vabakuju: kujund 15">
            <a:extLst>
              <a:ext uri="{FF2B5EF4-FFF2-40B4-BE49-F238E27FC236}">
                <a16:creationId xmlns:a16="http://schemas.microsoft.com/office/drawing/2014/main" id="{A62A9B9B-2D4F-F1A0-D0A1-78A27644DF19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8" name="Täht: 5-tipuline 17">
            <a:extLst>
              <a:ext uri="{FF2B5EF4-FFF2-40B4-BE49-F238E27FC236}">
                <a16:creationId xmlns:a16="http://schemas.microsoft.com/office/drawing/2014/main" id="{0AB1C3B8-6294-AC0B-6F50-E24EBE6F7953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: 5-tipuline 18">
            <a:extLst>
              <a:ext uri="{FF2B5EF4-FFF2-40B4-BE49-F238E27FC236}">
                <a16:creationId xmlns:a16="http://schemas.microsoft.com/office/drawing/2014/main" id="{64038D0A-2118-64EF-A4D3-B76C1E40292A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AB9DE29D-2304-040A-C465-D2C69E1FA3F6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31C9DE41-53F3-316E-EB65-59334713F764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D2EF8347-E22C-61D1-AC60-E3DA5C2E90B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7A9BB06F-8ED4-A924-4024-9893928FD39A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C0D36479-36C2-1927-5F25-9B224DF147FC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C00FDD36-116D-65F4-DB3D-370AAEC66BDD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: 5-tipuline 25">
            <a:extLst>
              <a:ext uri="{FF2B5EF4-FFF2-40B4-BE49-F238E27FC236}">
                <a16:creationId xmlns:a16="http://schemas.microsoft.com/office/drawing/2014/main" id="{36AF394C-6F07-F095-02A6-49ABF43B7458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: 5-tipuline 26">
            <a:extLst>
              <a:ext uri="{FF2B5EF4-FFF2-40B4-BE49-F238E27FC236}">
                <a16:creationId xmlns:a16="http://schemas.microsoft.com/office/drawing/2014/main" id="{67B1D044-F687-97F0-CBDE-D0479F3E96E5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: 5-tipuline 27">
            <a:extLst>
              <a:ext uri="{FF2B5EF4-FFF2-40B4-BE49-F238E27FC236}">
                <a16:creationId xmlns:a16="http://schemas.microsoft.com/office/drawing/2014/main" id="{8FEAF546-718C-B621-161F-A9071FDE7AE7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Täht: 5-tipuline 28">
            <a:extLst>
              <a:ext uri="{FF2B5EF4-FFF2-40B4-BE49-F238E27FC236}">
                <a16:creationId xmlns:a16="http://schemas.microsoft.com/office/drawing/2014/main" id="{CD76D4D8-53EA-7F6B-582A-958112BF6A11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: 5-tipuline 29">
            <a:extLst>
              <a:ext uri="{FF2B5EF4-FFF2-40B4-BE49-F238E27FC236}">
                <a16:creationId xmlns:a16="http://schemas.microsoft.com/office/drawing/2014/main" id="{322625BE-8F5B-5A53-CB71-C96BF743DEA7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1" name="Täht: 5-tipuline 30">
            <a:extLst>
              <a:ext uri="{FF2B5EF4-FFF2-40B4-BE49-F238E27FC236}">
                <a16:creationId xmlns:a16="http://schemas.microsoft.com/office/drawing/2014/main" id="{E032A62C-21D0-050E-D81C-4D8D19274164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: 5-tipuline 31">
            <a:extLst>
              <a:ext uri="{FF2B5EF4-FFF2-40B4-BE49-F238E27FC236}">
                <a16:creationId xmlns:a16="http://schemas.microsoft.com/office/drawing/2014/main" id="{2D43CCD9-3390-7EDF-BFE1-839B8AA10C90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: 5-tipuline 32">
            <a:extLst>
              <a:ext uri="{FF2B5EF4-FFF2-40B4-BE49-F238E27FC236}">
                <a16:creationId xmlns:a16="http://schemas.microsoft.com/office/drawing/2014/main" id="{1AD0BF7E-A7F2-F6D9-A858-BFE95393A815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4" name="Täht: 5-tipuline 33">
            <a:extLst>
              <a:ext uri="{FF2B5EF4-FFF2-40B4-BE49-F238E27FC236}">
                <a16:creationId xmlns:a16="http://schemas.microsoft.com/office/drawing/2014/main" id="{C44D519C-75C2-2406-4E63-C5A8EE414A4A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5" name="Täht: 5-tipuline 34">
            <a:extLst>
              <a:ext uri="{FF2B5EF4-FFF2-40B4-BE49-F238E27FC236}">
                <a16:creationId xmlns:a16="http://schemas.microsoft.com/office/drawing/2014/main" id="{0BC848E4-9FC1-2F73-A30A-3748BED79E2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6" name="Täht: 5-tipuline 35">
            <a:extLst>
              <a:ext uri="{FF2B5EF4-FFF2-40B4-BE49-F238E27FC236}">
                <a16:creationId xmlns:a16="http://schemas.microsoft.com/office/drawing/2014/main" id="{FACB1DBC-C2A2-E81F-DA27-3790E2345A7E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7" name="Täht: 5-tipuline 36">
            <a:extLst>
              <a:ext uri="{FF2B5EF4-FFF2-40B4-BE49-F238E27FC236}">
                <a16:creationId xmlns:a16="http://schemas.microsoft.com/office/drawing/2014/main" id="{47F33A31-9B5D-21C0-482F-B56EB67D5E3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8" name="Täht: 5-tipuline 37">
            <a:extLst>
              <a:ext uri="{FF2B5EF4-FFF2-40B4-BE49-F238E27FC236}">
                <a16:creationId xmlns:a16="http://schemas.microsoft.com/office/drawing/2014/main" id="{941BE3E1-1BBC-B5F6-0A01-A217EE07B29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/Users/Administrator/Password.txt" hidden="1">
            <a:extLst>
              <a:ext uri="{FF2B5EF4-FFF2-40B4-BE49-F238E27FC236}">
                <a16:creationId xmlns:a16="http://schemas.microsoft.com/office/drawing/2014/main" id="{3AF56D15-1BC6-F2DA-58E1-264C3EFC91BE}"/>
              </a:ext>
            </a:extLst>
          </p:cNvPr>
          <p:cNvSpPr txBox="1"/>
          <p:nvPr/>
        </p:nvSpPr>
        <p:spPr>
          <a:xfrm>
            <a:off x="2222500" y="2755900"/>
            <a:ext cx="4470400" cy="2514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164" name="/Users/Administrator/test.txt" hidden="1">
            <a:extLst>
              <a:ext uri="{FF2B5EF4-FFF2-40B4-BE49-F238E27FC236}">
                <a16:creationId xmlns:a16="http://schemas.microsoft.com/office/drawing/2014/main" id="{E06E6AED-F397-4AD1-DE43-F437569B5C2B}"/>
              </a:ext>
            </a:extLst>
          </p:cNvPr>
          <p:cNvSpPr txBox="1"/>
          <p:nvPr/>
        </p:nvSpPr>
        <p:spPr>
          <a:xfrm>
            <a:off x="0" y="0"/>
            <a:ext cx="0" cy="230832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test.txt</a:t>
            </a:r>
          </a:p>
        </p:txBody>
      </p:sp>
      <p:sp>
        <p:nvSpPr>
          <p:cNvPr id="211" name="/Users/Administrator/test/." hidden="1">
            <a:extLst>
              <a:ext uri="{FF2B5EF4-FFF2-40B4-BE49-F238E27FC236}">
                <a16:creationId xmlns:a16="http://schemas.microsoft.com/office/drawing/2014/main" id="{AA2CBEB0-200E-FA7A-D34D-FF0049251A6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3" name="/Users/Administrator/test/t.txt" hidden="1">
            <a:extLst>
              <a:ext uri="{FF2B5EF4-FFF2-40B4-BE49-F238E27FC236}">
                <a16:creationId xmlns:a16="http://schemas.microsoft.com/office/drawing/2014/main" id="{2B17AD51-7E9E-B3C3-C20F-977AD0A27D1C}"/>
              </a:ext>
            </a:extLst>
          </p:cNvPr>
          <p:cNvSpPr txBox="1"/>
          <p:nvPr/>
        </p:nvSpPr>
        <p:spPr>
          <a:xfrm>
            <a:off x="0" y="0"/>
            <a:ext cx="0" cy="1006429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/>
              <a:t>The quick brown fox jumps over the lazy dog.</a:t>
            </a:r>
            <a:endParaRPr lang="et-EE"/>
          </a:p>
        </p:txBody>
      </p:sp>
      <p:sp>
        <p:nvSpPr>
          <p:cNvPr id="17" name="/Users/Administrator/happy.pxl" hidden="1">
            <a:extLst>
              <a:ext uri="{FF2B5EF4-FFF2-40B4-BE49-F238E27FC236}">
                <a16:creationId xmlns:a16="http://schemas.microsoft.com/office/drawing/2014/main" id="{7826CE86-A7F9-4716-B1E9-93D58C61D578}"/>
              </a:ext>
            </a:extLst>
          </p:cNvPr>
          <p:cNvSpPr txBox="1"/>
          <p:nvPr/>
        </p:nvSpPr>
        <p:spPr>
          <a:xfrm>
            <a:off x="0" y="0"/>
            <a:ext cx="0" cy="214748364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16777215;16711935;16711935;16711935;16711935;16711935;16711935;16711935;16777215;16777215;16777215;16777215;16777215;16777215;16777215;16777215;16777215;16777215;16777215;16777215;16777215;16711935;16711935;0;0;0;0;0;16711935;16711935;16777215;16777215;16777215;16777215;65280;16777215;16777215;16777215;16777215;16777215;16777215;16711935;16711935;0;16777215;16777215;16777215;16777215;16777215;0;16711935;16711935;16777215;16777215;16777215;65280;16777215;16777215;16777215;16777215;16777215;16711935;16711935;0;16777215;16777215;16777215;16777215;16777215;16777215;16777215;0;16711935;16711935;16777215;16777215;65280;16777215;16777215;16777215;16777215;16777215;16711935;0;16777215;16777215;0;16777215;16777215;16777215;0;16777215;16777215;0;16711935;16777215;16777215;16711680;16777215;16777215;16777215;16777215;16777215;16711935;0;16777215;16777215;16777215;16777215;16777215;16777215;16777215;16777215;16777215;0;16711935;16777215;16777215;65280;16777215;16777215;0;16777215;16777215;16777215;0;16777215;16777215;16777215;16777215;0;16777215;16777215;16777215;16777215;0;16777215;16777215;16777215;0;16777215;16777215;16777215;0;0;0;0;16777215;16777215;16777215;16777215;0;16777215;16777215;16777215;16777215;0;0;0;0;16777215;16777215;16777215;16777215;16777215;16777215;16777215;0;16777215;0;16777215;16777215;16777215;16777215;16777215;0;16777215;0;16777215;16777215;16777215;16777215;16777215;16777215;16777215;16777215;16777215;16777215;0;16777215;16777215;0;16777215;16777215;16777215;0;16777215;16777215;0;16777215;16777215;16777215;16777215;16777215;16777215;16777215;16777215;16777215;16777215;16777215;0;16777215;16777215;0;0;0;16777215;16777215;0;16777215;16777215;16777215;16777215;16777215;16777215;16777215;16777215;16777215;16777215;16777215;16777215;16777215;0;16777215;16777215;16777215;16777215;16777215;0;16777215;16777215;16777215;16777215;16777215;16777215;16777215;16777215;16777215;16777215;16777215;16777215;16777215;16777215;16777215;0;0;0;0;0;16777215;16777215;16777215;16777215;16777215;16777215;16777215;16777215;</a:t>
            </a:r>
          </a:p>
        </p:txBody>
      </p:sp>
      <p:grpSp>
        <p:nvGrpSpPr>
          <p:cNvPr id="293" name="/Users/Administrator/DemoCopy.pres" hidden="1">
            <a:extLst>
              <a:ext uri="{FF2B5EF4-FFF2-40B4-BE49-F238E27FC236}">
                <a16:creationId xmlns:a16="http://schemas.microsoft.com/office/drawing/2014/main" id="{B38C3F06-2BE7-7E62-95D9-2B63FAC50907}"/>
              </a:ext>
            </a:extLst>
          </p:cNvPr>
          <p:cNvGrpSpPr/>
          <p:nvPr/>
        </p:nvGrpSpPr>
        <p:grpSpPr>
          <a:xfrm>
            <a:off x="1892300" y="2870200"/>
            <a:ext cx="4470400" cy="2514600"/>
            <a:chOff x="2060575" y="2709257"/>
            <a:chExt cx="4471988" cy="2516793"/>
          </a:xfrm>
        </p:grpSpPr>
        <p:sp>
          <p:nvSpPr>
            <p:cNvPr id="225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27F5CE01-B277-EB7B-1F29-76DD774DACC1}"/>
                </a:ext>
              </a:extLst>
            </p:cNvPr>
            <p:cNvSpPr/>
            <p:nvPr/>
          </p:nvSpPr>
          <p:spPr>
            <a:xfrm>
              <a:off x="2060575" y="2709257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226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D3B015-BE16-2508-324B-C762322FE281}"/>
                </a:ext>
              </a:extLst>
            </p:cNvPr>
            <p:cNvSpPr/>
            <p:nvPr/>
          </p:nvSpPr>
          <p:spPr>
            <a:xfrm>
              <a:off x="2290763" y="3143250"/>
              <a:ext cx="4172249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227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90A59EA-D7AD-3412-1BBA-627E19BD73A7}"/>
                </a:ext>
              </a:extLst>
            </p:cNvPr>
            <p:cNvSpPr/>
            <p:nvPr/>
          </p:nvSpPr>
          <p:spPr>
            <a:xfrm rot="8100000">
              <a:off x="3979863" y="3511550"/>
              <a:ext cx="392898" cy="388408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8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211D671-8C5D-1B80-078C-E01C6416C08F}"/>
                </a:ext>
              </a:extLst>
            </p:cNvPr>
            <p:cNvSpPr/>
            <p:nvPr/>
          </p:nvSpPr>
          <p:spPr>
            <a:xfrm rot="5400000">
              <a:off x="3789363" y="3854450"/>
              <a:ext cx="252288" cy="25265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9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DB9FF1-A6C1-7157-4385-0720300FF1E9}"/>
                </a:ext>
              </a:extLst>
            </p:cNvPr>
            <p:cNvSpPr/>
            <p:nvPr/>
          </p:nvSpPr>
          <p:spPr>
            <a:xfrm rot="10800000">
              <a:off x="4297363" y="3854450"/>
              <a:ext cx="257782" cy="254835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0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83B9512-89BA-720F-EEE8-22E4D3DFD145}"/>
                </a:ext>
              </a:extLst>
            </p:cNvPr>
            <p:cNvSpPr/>
            <p:nvPr/>
          </p:nvSpPr>
          <p:spPr>
            <a:xfrm>
              <a:off x="3802063" y="4298950"/>
              <a:ext cx="257782" cy="254835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1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E632F02-892B-C045-91D7-78A364AE6A1C}"/>
                </a:ext>
              </a:extLst>
            </p:cNvPr>
            <p:cNvSpPr/>
            <p:nvPr/>
          </p:nvSpPr>
          <p:spPr>
            <a:xfrm rot="16200000">
              <a:off x="4322763" y="4298950"/>
              <a:ext cx="254835" cy="257782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2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DFF16E3-060D-9B65-9D95-C392686B97FE}"/>
                </a:ext>
              </a:extLst>
            </p:cNvPr>
            <p:cNvSpPr/>
            <p:nvPr/>
          </p:nvSpPr>
          <p:spPr>
            <a:xfrm rot="2700000">
              <a:off x="3471863" y="4006850"/>
              <a:ext cx="388408" cy="392898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3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41959B6-9A39-E1E6-74AA-139C75D51150}"/>
                </a:ext>
              </a:extLst>
            </p:cNvPr>
            <p:cNvSpPr/>
            <p:nvPr/>
          </p:nvSpPr>
          <p:spPr>
            <a:xfrm rot="13500000">
              <a:off x="4487863" y="4006850"/>
              <a:ext cx="388408" cy="392898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4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DE2CBD4-C293-EB33-5E11-1D490C0B562B}"/>
                </a:ext>
              </a:extLst>
            </p:cNvPr>
            <p:cNvSpPr/>
            <p:nvPr/>
          </p:nvSpPr>
          <p:spPr>
            <a:xfrm rot="18900000">
              <a:off x="3979863" y="4489450"/>
              <a:ext cx="392898" cy="388408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5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167CC3C-AA54-3475-D602-D56DBF3A6744}"/>
                </a:ext>
              </a:extLst>
            </p:cNvPr>
            <p:cNvSpPr/>
            <p:nvPr/>
          </p:nvSpPr>
          <p:spPr>
            <a:xfrm>
              <a:off x="2100263" y="2749550"/>
              <a:ext cx="4395813" cy="24396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6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1D04B8-8433-6D39-BFC2-E6664F13197F}"/>
                </a:ext>
              </a:extLst>
            </p:cNvPr>
            <p:cNvSpPr/>
            <p:nvPr/>
          </p:nvSpPr>
          <p:spPr>
            <a:xfrm>
              <a:off x="3471863" y="2927350"/>
              <a:ext cx="2918280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237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4349B8-006F-36F5-91A8-B34BFAC81EA6}"/>
                </a:ext>
              </a:extLst>
            </p:cNvPr>
            <p:cNvSpPr/>
            <p:nvPr/>
          </p:nvSpPr>
          <p:spPr>
            <a:xfrm>
              <a:off x="2303463" y="3473450"/>
              <a:ext cx="1986506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8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E61507-BC5B-FB82-48F7-D277C8BCC03E}"/>
                </a:ext>
              </a:extLst>
            </p:cNvPr>
            <p:cNvSpPr/>
            <p:nvPr/>
          </p:nvSpPr>
          <p:spPr>
            <a:xfrm>
              <a:off x="2252663" y="2863850"/>
              <a:ext cx="523107" cy="517128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9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225E62-8DB0-F326-382F-18DC7F7A00F0}"/>
                </a:ext>
              </a:extLst>
            </p:cNvPr>
            <p:cNvSpPr/>
            <p:nvPr/>
          </p:nvSpPr>
          <p:spPr>
            <a:xfrm>
              <a:off x="2303463" y="3879850"/>
              <a:ext cx="1966639" cy="17672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0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18C9CA2-2AA4-2505-7BB0-DA8A8F547F25}"/>
                </a:ext>
              </a:extLst>
            </p:cNvPr>
            <p:cNvSpPr/>
            <p:nvPr/>
          </p:nvSpPr>
          <p:spPr>
            <a:xfrm>
              <a:off x="2303463" y="4121150"/>
              <a:ext cx="2738239" cy="20236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1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B1BBAD-1321-15C3-77B8-F024656853E1}"/>
                </a:ext>
              </a:extLst>
            </p:cNvPr>
            <p:cNvSpPr/>
            <p:nvPr/>
          </p:nvSpPr>
          <p:spPr>
            <a:xfrm>
              <a:off x="2303463" y="4349750"/>
              <a:ext cx="2465893" cy="34617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3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EBB3374-6AFA-F4F1-4D25-13A1F27170D4}"/>
                </a:ext>
              </a:extLst>
            </p:cNvPr>
            <p:cNvSpPr/>
            <p:nvPr/>
          </p:nvSpPr>
          <p:spPr>
            <a:xfrm>
              <a:off x="2303463" y="4667250"/>
              <a:ext cx="1625815" cy="22044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44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C818107-3CA3-EEA0-E123-15C474318385}"/>
                </a:ext>
              </a:extLst>
            </p:cNvPr>
            <p:cNvSpPr/>
            <p:nvPr/>
          </p:nvSpPr>
          <p:spPr>
            <a:xfrm>
              <a:off x="2062163" y="2711450"/>
              <a:ext cx="4470315" cy="2514218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5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69B44FF-5DE4-8CAD-88D7-71DF4794AC7E}"/>
                </a:ext>
              </a:extLst>
            </p:cNvPr>
            <p:cNvSpPr/>
            <p:nvPr/>
          </p:nvSpPr>
          <p:spPr>
            <a:xfrm>
              <a:off x="2074863" y="2851150"/>
              <a:ext cx="4382446" cy="389791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46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5C344D9-EE0C-A2BA-1AB5-16287EC0A4F8}"/>
                </a:ext>
              </a:extLst>
            </p:cNvPr>
            <p:cNvSpPr/>
            <p:nvPr/>
          </p:nvSpPr>
          <p:spPr>
            <a:xfrm>
              <a:off x="2354263" y="3422650"/>
              <a:ext cx="393218" cy="389791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7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E95A11-C154-6EDE-D083-C430E75828F9}"/>
                </a:ext>
              </a:extLst>
            </p:cNvPr>
            <p:cNvSpPr/>
            <p:nvPr/>
          </p:nvSpPr>
          <p:spPr>
            <a:xfrm>
              <a:off x="2938463" y="3409950"/>
              <a:ext cx="393218" cy="389791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8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A0FCF4E-0034-889A-5BA0-A37E19CCAA69}"/>
                </a:ext>
              </a:extLst>
            </p:cNvPr>
            <p:cNvSpPr/>
            <p:nvPr/>
          </p:nvSpPr>
          <p:spPr>
            <a:xfrm rot="10800000">
              <a:off x="3446463" y="3409950"/>
              <a:ext cx="393218" cy="38979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9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BAAB25F-B75B-08C0-5F00-30D8F41C50C9}"/>
                </a:ext>
              </a:extLst>
            </p:cNvPr>
            <p:cNvSpPr/>
            <p:nvPr/>
          </p:nvSpPr>
          <p:spPr>
            <a:xfrm>
              <a:off x="4043363" y="3409950"/>
              <a:ext cx="393218" cy="389791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0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F25AD52-B77C-F896-1F69-1F8372BB3212}"/>
                </a:ext>
              </a:extLst>
            </p:cNvPr>
            <p:cNvSpPr/>
            <p:nvPr/>
          </p:nvSpPr>
          <p:spPr>
            <a:xfrm>
              <a:off x="4614863" y="3397250"/>
              <a:ext cx="393218" cy="389791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1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5E27C4-FEF9-F95C-4C19-41C3CED25FEC}"/>
                </a:ext>
              </a:extLst>
            </p:cNvPr>
            <p:cNvSpPr/>
            <p:nvPr/>
          </p:nvSpPr>
          <p:spPr>
            <a:xfrm>
              <a:off x="5199063" y="3397250"/>
              <a:ext cx="393218" cy="389791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2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4FBE67-D539-097C-B6E0-0BA8CEC2D304}"/>
                </a:ext>
              </a:extLst>
            </p:cNvPr>
            <p:cNvSpPr/>
            <p:nvPr/>
          </p:nvSpPr>
          <p:spPr>
            <a:xfrm>
              <a:off x="5745163" y="3397250"/>
              <a:ext cx="454386" cy="389791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3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7FF5F9-E2B5-BD8A-71F3-9A3726C5EE26}"/>
                </a:ext>
              </a:extLst>
            </p:cNvPr>
            <p:cNvSpPr/>
            <p:nvPr/>
          </p:nvSpPr>
          <p:spPr>
            <a:xfrm>
              <a:off x="2265363" y="3943350"/>
              <a:ext cx="515555" cy="389791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4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536E237-9A36-592D-3AD5-FB69D6E0DBFB}"/>
                </a:ext>
              </a:extLst>
            </p:cNvPr>
            <p:cNvSpPr/>
            <p:nvPr/>
          </p:nvSpPr>
          <p:spPr>
            <a:xfrm>
              <a:off x="2951163" y="3943350"/>
              <a:ext cx="393218" cy="389791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5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FD0E49-12C1-B185-182D-756019E392BE}"/>
                </a:ext>
              </a:extLst>
            </p:cNvPr>
            <p:cNvSpPr/>
            <p:nvPr/>
          </p:nvSpPr>
          <p:spPr>
            <a:xfrm>
              <a:off x="3497263" y="3943350"/>
              <a:ext cx="393218" cy="389791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6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8B3854F-8BC6-44D5-562F-670D21CFB54B}"/>
                </a:ext>
              </a:extLst>
            </p:cNvPr>
            <p:cNvSpPr/>
            <p:nvPr/>
          </p:nvSpPr>
          <p:spPr>
            <a:xfrm>
              <a:off x="4043363" y="3943350"/>
              <a:ext cx="1004903" cy="389791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7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FBE24B-89B6-0A45-2FFF-0E0005E64B90}"/>
                </a:ext>
              </a:extLst>
            </p:cNvPr>
            <p:cNvSpPr/>
            <p:nvPr/>
          </p:nvSpPr>
          <p:spPr>
            <a:xfrm>
              <a:off x="5135563" y="3943350"/>
              <a:ext cx="454386" cy="389791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8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90BF60-0919-48F2-4DEE-8F9516F217CF}"/>
                </a:ext>
              </a:extLst>
            </p:cNvPr>
            <p:cNvSpPr/>
            <p:nvPr/>
          </p:nvSpPr>
          <p:spPr>
            <a:xfrm>
              <a:off x="5745163" y="3905250"/>
              <a:ext cx="393218" cy="389791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59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6CB8DF7-C4B9-8BA4-AD4B-9B5F047E9B8C}"/>
                </a:ext>
              </a:extLst>
            </p:cNvPr>
            <p:cNvSpPr/>
            <p:nvPr/>
          </p:nvSpPr>
          <p:spPr>
            <a:xfrm>
              <a:off x="2328863" y="4476750"/>
              <a:ext cx="393218" cy="389791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0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03DA3FA-0460-FC03-C251-A37898E017F4}"/>
                </a:ext>
              </a:extLst>
            </p:cNvPr>
            <p:cNvSpPr/>
            <p:nvPr/>
          </p:nvSpPr>
          <p:spPr>
            <a:xfrm>
              <a:off x="2887663" y="4476750"/>
              <a:ext cx="515555" cy="389791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1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7956AD-5BC4-0A8D-7678-D1D4F9B86A90}"/>
                </a:ext>
              </a:extLst>
            </p:cNvPr>
            <p:cNvSpPr/>
            <p:nvPr/>
          </p:nvSpPr>
          <p:spPr>
            <a:xfrm>
              <a:off x="3497263" y="4413250"/>
              <a:ext cx="515555" cy="511060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2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B5BD983-CFA1-D58E-252A-A1492D9894C3}"/>
                </a:ext>
              </a:extLst>
            </p:cNvPr>
            <p:cNvSpPr/>
            <p:nvPr/>
          </p:nvSpPr>
          <p:spPr>
            <a:xfrm>
              <a:off x="4106863" y="4413250"/>
              <a:ext cx="265260" cy="450427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3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6BFAF97-8EFD-FAA1-53CB-5FA5CC55B6E6}"/>
                </a:ext>
              </a:extLst>
            </p:cNvPr>
            <p:cNvSpPr/>
            <p:nvPr/>
          </p:nvSpPr>
          <p:spPr>
            <a:xfrm>
              <a:off x="4513263" y="4362450"/>
              <a:ext cx="515555" cy="511060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4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5CE5EAD-F38C-75D0-DC79-3F1832D10E3C}"/>
                </a:ext>
              </a:extLst>
            </p:cNvPr>
            <p:cNvSpPr/>
            <p:nvPr/>
          </p:nvSpPr>
          <p:spPr>
            <a:xfrm>
              <a:off x="5199063" y="4476750"/>
              <a:ext cx="393218" cy="389791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5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0540BE5-599C-9C56-48E7-D31E3CFDDD2E}"/>
                </a:ext>
              </a:extLst>
            </p:cNvPr>
            <p:cNvSpPr/>
            <p:nvPr/>
          </p:nvSpPr>
          <p:spPr>
            <a:xfrm>
              <a:off x="5745163" y="4476750"/>
              <a:ext cx="393218" cy="389791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6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B244EE-62E9-3421-6B83-0C2F67A2154E}"/>
                </a:ext>
              </a:extLst>
            </p:cNvPr>
            <p:cNvSpPr/>
            <p:nvPr/>
          </p:nvSpPr>
          <p:spPr>
            <a:xfrm>
              <a:off x="2062163" y="271145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7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CCB8DDE-F161-37EF-D8DF-552B1DA320ED}"/>
                </a:ext>
              </a:extLst>
            </p:cNvPr>
            <p:cNvSpPr/>
            <p:nvPr/>
          </p:nvSpPr>
          <p:spPr>
            <a:xfrm>
              <a:off x="2265363" y="2724150"/>
              <a:ext cx="2411775" cy="69296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268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C2E820B-20F8-5CF6-B5EA-0C3F161C1988}"/>
                </a:ext>
              </a:extLst>
            </p:cNvPr>
            <p:cNvSpPr/>
            <p:nvPr/>
          </p:nvSpPr>
          <p:spPr>
            <a:xfrm>
              <a:off x="2443163" y="3346450"/>
              <a:ext cx="1494250" cy="32915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269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F9A13CE-8FB4-5A42-7990-6388010BEF84}"/>
                </a:ext>
              </a:extLst>
            </p:cNvPr>
            <p:cNvSpPr/>
            <p:nvPr/>
          </p:nvSpPr>
          <p:spPr>
            <a:xfrm>
              <a:off x="2443163" y="3879850"/>
              <a:ext cx="1127238" cy="389791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270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A36D8BA-04CA-3539-3A09-1DFA7489FC23}"/>
                </a:ext>
              </a:extLst>
            </p:cNvPr>
            <p:cNvSpPr/>
            <p:nvPr/>
          </p:nvSpPr>
          <p:spPr>
            <a:xfrm>
              <a:off x="2443163" y="4591050"/>
              <a:ext cx="821397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271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59CC394-98D0-1D03-6040-79C755833330}"/>
                </a:ext>
              </a:extLst>
            </p:cNvPr>
            <p:cNvSpPr/>
            <p:nvPr/>
          </p:nvSpPr>
          <p:spPr>
            <a:xfrm>
              <a:off x="3319463" y="3308350"/>
              <a:ext cx="393218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2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E85B579-D264-9DDE-8A77-48BBAF3F78B4}"/>
                </a:ext>
              </a:extLst>
            </p:cNvPr>
            <p:cNvSpPr/>
            <p:nvPr/>
          </p:nvSpPr>
          <p:spPr>
            <a:xfrm>
              <a:off x="3306763" y="3689350"/>
              <a:ext cx="1555417" cy="632332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3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C1E10E4-3355-A114-C794-5230A3FD3849}"/>
                </a:ext>
              </a:extLst>
            </p:cNvPr>
            <p:cNvSpPr/>
            <p:nvPr/>
          </p:nvSpPr>
          <p:spPr>
            <a:xfrm rot="8100000">
              <a:off x="3205163" y="4400550"/>
              <a:ext cx="672851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4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28E09E7-EE1F-257D-107A-5B88DBE37AE7}"/>
                </a:ext>
              </a:extLst>
            </p:cNvPr>
            <p:cNvSpPr/>
            <p:nvPr/>
          </p:nvSpPr>
          <p:spPr>
            <a:xfrm>
              <a:off x="2062163" y="2711450"/>
              <a:ext cx="4470178" cy="251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5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68A8589-2458-D0BE-D6DE-5B31D86910E5}"/>
                </a:ext>
              </a:extLst>
            </p:cNvPr>
            <p:cNvSpPr/>
            <p:nvPr/>
          </p:nvSpPr>
          <p:spPr>
            <a:xfrm>
              <a:off x="2062163" y="3079750"/>
              <a:ext cx="432022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0BE58F-B737-C9EC-EDAA-C8559A41C671}"/>
                </a:ext>
              </a:extLst>
            </p:cNvPr>
            <p:cNvSpPr/>
            <p:nvPr/>
          </p:nvSpPr>
          <p:spPr>
            <a:xfrm>
              <a:off x="2201863" y="3587750"/>
              <a:ext cx="41244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2FEE6F-8487-C555-DF44-4925C13BE758}"/>
                </a:ext>
              </a:extLst>
            </p:cNvPr>
            <p:cNvSpPr/>
            <p:nvPr/>
          </p:nvSpPr>
          <p:spPr>
            <a:xfrm>
              <a:off x="2201863" y="3752850"/>
              <a:ext cx="36539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F98DB5-DE1A-5213-DED2-ADDE73539FBB}"/>
                </a:ext>
              </a:extLst>
            </p:cNvPr>
            <p:cNvSpPr/>
            <p:nvPr/>
          </p:nvSpPr>
          <p:spPr>
            <a:xfrm>
              <a:off x="2201863" y="3917950"/>
              <a:ext cx="296228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86EE09E-6F51-B010-FB1C-76E8E6387E77}"/>
                </a:ext>
              </a:extLst>
            </p:cNvPr>
            <p:cNvSpPr/>
            <p:nvPr/>
          </p:nvSpPr>
          <p:spPr>
            <a:xfrm>
              <a:off x="2201863" y="4032250"/>
              <a:ext cx="357397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6ED939-E390-E8ED-1C49-B8E771193E9B}"/>
                </a:ext>
              </a:extLst>
            </p:cNvPr>
            <p:cNvSpPr/>
            <p:nvPr/>
          </p:nvSpPr>
          <p:spPr>
            <a:xfrm>
              <a:off x="2201863" y="4260850"/>
              <a:ext cx="406331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E3D51DA-5C69-C5B7-30E4-F7325283878A}"/>
                </a:ext>
              </a:extLst>
            </p:cNvPr>
            <p:cNvSpPr/>
            <p:nvPr/>
          </p:nvSpPr>
          <p:spPr>
            <a:xfrm>
              <a:off x="2062163" y="271145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2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882771-1314-FE14-4439-E0A763B8FFE2}"/>
                </a:ext>
              </a:extLst>
            </p:cNvPr>
            <p:cNvSpPr/>
            <p:nvPr/>
          </p:nvSpPr>
          <p:spPr>
            <a:xfrm>
              <a:off x="2151063" y="2800350"/>
              <a:ext cx="4272943" cy="23311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3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EA7ADE-D14E-C56E-0B84-ADE63F5E5665}"/>
                </a:ext>
              </a:extLst>
            </p:cNvPr>
            <p:cNvSpPr/>
            <p:nvPr/>
          </p:nvSpPr>
          <p:spPr>
            <a:xfrm>
              <a:off x="2265363" y="2914650"/>
              <a:ext cx="1665521" cy="202693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4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C28D99-6D82-AF4A-B4A9-B6A6648BB490}"/>
                </a:ext>
              </a:extLst>
            </p:cNvPr>
            <p:cNvSpPr/>
            <p:nvPr/>
          </p:nvSpPr>
          <p:spPr>
            <a:xfrm>
              <a:off x="2697163" y="3943350"/>
              <a:ext cx="94373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285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5CB299E-8BEC-9687-76E5-8A512EC95268}"/>
                </a:ext>
              </a:extLst>
            </p:cNvPr>
            <p:cNvSpPr/>
            <p:nvPr/>
          </p:nvSpPr>
          <p:spPr>
            <a:xfrm>
              <a:off x="4081463" y="3155950"/>
              <a:ext cx="10911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6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79E9754-B81F-0AEB-C879-A3599B2562BF}"/>
                </a:ext>
              </a:extLst>
            </p:cNvPr>
            <p:cNvSpPr/>
            <p:nvPr/>
          </p:nvSpPr>
          <p:spPr>
            <a:xfrm>
              <a:off x="4081463" y="3460750"/>
              <a:ext cx="65288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7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E09FDE-0E79-47DA-A738-AD5AB63E2840}"/>
                </a:ext>
              </a:extLst>
            </p:cNvPr>
            <p:cNvSpPr/>
            <p:nvPr/>
          </p:nvSpPr>
          <p:spPr>
            <a:xfrm>
              <a:off x="4081463" y="3778250"/>
              <a:ext cx="121633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288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A5C418D-BBEF-D108-D770-E8896B51EEA9}"/>
                </a:ext>
              </a:extLst>
            </p:cNvPr>
            <p:cNvSpPr/>
            <p:nvPr/>
          </p:nvSpPr>
          <p:spPr>
            <a:xfrm>
              <a:off x="4081463" y="4070350"/>
              <a:ext cx="1278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289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CC3142F-E506-4351-42E2-F2A7219F3263}"/>
                </a:ext>
              </a:extLst>
            </p:cNvPr>
            <p:cNvSpPr/>
            <p:nvPr/>
          </p:nvSpPr>
          <p:spPr>
            <a:xfrm>
              <a:off x="4081463" y="4387850"/>
              <a:ext cx="140415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290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EEA97EA-DE7E-AAF4-D599-366C760EFBA3}"/>
                </a:ext>
              </a:extLst>
            </p:cNvPr>
            <p:cNvSpPr/>
            <p:nvPr/>
          </p:nvSpPr>
          <p:spPr>
            <a:xfrm>
              <a:off x="4081463" y="4692650"/>
              <a:ext cx="171718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1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B8ADCD4-64B1-3495-80C3-C52F82139E00}"/>
                </a:ext>
              </a:extLst>
            </p:cNvPr>
            <p:cNvSpPr/>
            <p:nvPr/>
          </p:nvSpPr>
          <p:spPr>
            <a:xfrm>
              <a:off x="2112963" y="3854450"/>
              <a:ext cx="43592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292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11DE5C7-BAE3-4144-044E-279D2038A280}"/>
                </a:ext>
              </a:extLst>
            </p:cNvPr>
            <p:cNvSpPr/>
            <p:nvPr/>
          </p:nvSpPr>
          <p:spPr>
            <a:xfrm>
              <a:off x="2201863" y="4273550"/>
              <a:ext cx="42214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5" name="/Users/Administrator/test/UserPic.png" hidden="1">
            <a:extLst>
              <a:ext uri="{FF2B5EF4-FFF2-40B4-BE49-F238E27FC236}">
                <a16:creationId xmlns:a16="http://schemas.microsoft.com/office/drawing/2014/main" id="{DE31981D-9A81-EC5B-0391-317FE93760F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" name="/Users/Test/Password.txt" hidden="1">
            <a:extLst>
              <a:ext uri="{FF2B5EF4-FFF2-40B4-BE49-F238E27FC236}">
                <a16:creationId xmlns:a16="http://schemas.microsoft.com/office/drawing/2014/main" id="{0A1A9DF8-1B3B-FB6D-6032-1B4BBEEEFF4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1" name="/Users/MarkusTegelane/Password.txt" hidden="1">
            <a:extLst>
              <a:ext uri="{FF2B5EF4-FFF2-40B4-BE49-F238E27FC236}">
                <a16:creationId xmlns:a16="http://schemas.microsoft.com/office/drawing/2014/main" id="{5DDD024B-1254-16C1-7FD1-40E1E17B5D12}"/>
              </a:ext>
            </a:extLst>
          </p:cNvPr>
          <p:cNvSpPr txBox="1"/>
          <p:nvPr/>
        </p:nvSpPr>
        <p:spPr>
          <a:xfrm>
            <a:off x="0" y="0"/>
            <a:ext cx="0" cy="59093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tegelanehasmanyrights</a:t>
            </a:r>
          </a:p>
        </p:txBody>
      </p:sp>
      <p:sp>
        <p:nvSpPr>
          <p:cNvPr id="137" name="/Users/Administrator/happy.png" hidden="1">
            <a:extLst>
              <a:ext uri="{FF2B5EF4-FFF2-40B4-BE49-F238E27FC236}">
                <a16:creationId xmlns:a16="http://schemas.microsoft.com/office/drawing/2014/main" id="{EC5FE653-99E6-8221-00EB-F3C7BB8034D8}"/>
              </a:ext>
            </a:extLst>
          </p:cNvPr>
          <p:cNvSpPr txBox="1"/>
          <p:nvPr/>
        </p:nvSpPr>
        <p:spPr>
          <a:xfrm>
            <a:off x="1892300" y="2870200"/>
            <a:ext cx="4470400" cy="2514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8" name="/Users/Administrator/dots.png" hidden="1">
            <a:extLst>
              <a:ext uri="{FF2B5EF4-FFF2-40B4-BE49-F238E27FC236}">
                <a16:creationId xmlns:a16="http://schemas.microsoft.com/office/drawing/2014/main" id="{2DF2B3EC-FE41-0DE2-DC55-DDE7C0220B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9" name="/Users/Administrator/corners.png" hidden="1">
            <a:extLst>
              <a:ext uri="{FF2B5EF4-FFF2-40B4-BE49-F238E27FC236}">
                <a16:creationId xmlns:a16="http://schemas.microsoft.com/office/drawing/2014/main" id="{6F788A3F-EE83-BD4E-461E-3A72F7401EF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32" name="/Users/MarkusTegelane/white.png" hidden="1">
            <a:extLst>
              <a:ext uri="{FF2B5EF4-FFF2-40B4-BE49-F238E27FC236}">
                <a16:creationId xmlns:a16="http://schemas.microsoft.com/office/drawing/2014/main" id="{2E484364-43A2-F4B1-4D34-F52C00219BA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33" name="/Users/Administrator/hacker.png" hidden="1">
            <a:extLst>
              <a:ext uri="{FF2B5EF4-FFF2-40B4-BE49-F238E27FC236}">
                <a16:creationId xmlns:a16="http://schemas.microsoft.com/office/drawing/2014/main" id="{90E6A152-5406-2294-D9F4-0F6FC2AC96A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5" name="/Users/MarkusTegelane/Theme.txt" hidden="1">
            <a:extLst>
              <a:ext uri="{FF2B5EF4-FFF2-40B4-BE49-F238E27FC236}">
                <a16:creationId xmlns:a16="http://schemas.microsoft.com/office/drawing/2014/main" id="{0EC38CD1-4279-2E32-C73E-7282B012D12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177" name="/Users/MarkusTegelane/Background.png">
            <a:extLst>
              <a:ext uri="{FF2B5EF4-FFF2-40B4-BE49-F238E27FC236}">
                <a16:creationId xmlns:a16="http://schemas.microsoft.com/office/drawing/2014/main" id="{F9503C63-27A1-EAA2-10D2-10C375F5982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8" name="/Users/Cat/Password.txt" hidden="1">
            <a:extLst>
              <a:ext uri="{FF2B5EF4-FFF2-40B4-BE49-F238E27FC236}">
                <a16:creationId xmlns:a16="http://schemas.microsoft.com/office/drawing/2014/main" id="{05C9FC98-05D5-3FA3-7CA0-D629D62798D6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meow</a:t>
            </a:r>
          </a:p>
        </p:txBody>
      </p:sp>
      <p:sp>
        <p:nvSpPr>
          <p:cNvPr id="188" name="/Users/Test/Theme.txt" hidden="1">
            <a:extLst>
              <a:ext uri="{FF2B5EF4-FFF2-40B4-BE49-F238E27FC236}">
                <a16:creationId xmlns:a16="http://schemas.microsoft.com/office/drawing/2014/main" id="{395F7DC3-8627-C574-F090-89F2A569C3B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2</a:t>
            </a:r>
          </a:p>
        </p:txBody>
      </p:sp>
      <p:sp>
        <p:nvSpPr>
          <p:cNvPr id="194" name="/Users/Cat/core.png" hidden="1">
            <a:extLst>
              <a:ext uri="{FF2B5EF4-FFF2-40B4-BE49-F238E27FC236}">
                <a16:creationId xmlns:a16="http://schemas.microsoft.com/office/drawing/2014/main" id="{9249BDA5-506D-CF24-D95E-9C182488300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6" name="/Users/Administrator/Theme.txt" hidden="1">
            <a:extLst>
              <a:ext uri="{FF2B5EF4-FFF2-40B4-BE49-F238E27FC236}">
                <a16:creationId xmlns:a16="http://schemas.microsoft.com/office/drawing/2014/main" id="{8DBE582E-B73B-CE1C-E115-AB206BD9C0B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8</a:t>
            </a:r>
          </a:p>
        </p:txBody>
      </p:sp>
      <p:sp>
        <p:nvSpPr>
          <p:cNvPr id="60" name="/Users/Administrator/Background.png" hidden="1">
            <a:extLst>
              <a:ext uri="{FF2B5EF4-FFF2-40B4-BE49-F238E27FC236}">
                <a16:creationId xmlns:a16="http://schemas.microsoft.com/office/drawing/2014/main" id="{1523C894-9CC0-DC34-2FC6-AB0CEF09610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7" name="/Users/Cat/UserPic.png" hidden="1">
            <a:extLst>
              <a:ext uri="{FF2B5EF4-FFF2-40B4-BE49-F238E27FC236}">
                <a16:creationId xmlns:a16="http://schemas.microsoft.com/office/drawing/2014/main" id="{8042B3FE-FB11-3812-1414-4A2E3FB76F9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6" name="/Users/MarkusTegelane/UserPic.png" hidden="1">
            <a:extLst>
              <a:ext uri="{FF2B5EF4-FFF2-40B4-BE49-F238E27FC236}">
                <a16:creationId xmlns:a16="http://schemas.microsoft.com/office/drawing/2014/main" id="{99F71468-3FAC-60D6-F4BC-D7DF6E99AB0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" name="/Users/Test/UserPic.png" hidden="1">
            <a:extLst>
              <a:ext uri="{FF2B5EF4-FFF2-40B4-BE49-F238E27FC236}">
                <a16:creationId xmlns:a16="http://schemas.microsoft.com/office/drawing/2014/main" id="{8364FC99-59BC-FF59-1BD3-4621B6C646A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" name="/Users/Administrator/UserPic.png" hidden="1">
            <a:extLst>
              <a:ext uri="{FF2B5EF4-FFF2-40B4-BE49-F238E27FC236}">
                <a16:creationId xmlns:a16="http://schemas.microsoft.com/office/drawing/2014/main" id="{6FEC7A43-3204-7E4A-F16F-DEC3A73D3C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7" name="/Users/Cat/Theme.txt" hidden="1">
            <a:extLst>
              <a:ext uri="{FF2B5EF4-FFF2-40B4-BE49-F238E27FC236}">
                <a16:creationId xmlns:a16="http://schemas.microsoft.com/office/drawing/2014/main" id="{F9435967-CD18-9AA3-1E39-BD3B6D13EFB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4</a:t>
            </a:r>
          </a:p>
        </p:txBody>
      </p:sp>
      <p:sp>
        <p:nvSpPr>
          <p:cNvPr id="190" name="/Users/Cat/Background.png" hidden="1">
            <a:extLst>
              <a:ext uri="{FF2B5EF4-FFF2-40B4-BE49-F238E27FC236}">
                <a16:creationId xmlns:a16="http://schemas.microsoft.com/office/drawing/2014/main" id="{58E00A19-C742-36AB-450B-C3B17EEA1C2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Missing update file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Consolas" panose="020B0609020204030204" pitchFamily="49" charset="0"/>
              </a:rPr>
              <a:t>null</a:t>
            </a: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In order to update, an update file must be selected first!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äht: 5-tipuline 2">
            <a:extLst>
              <a:ext uri="{FF2B5EF4-FFF2-40B4-BE49-F238E27FC236}">
                <a16:creationId xmlns:a16="http://schemas.microsoft.com/office/drawing/2014/main" id="{B964CBB4-8F1D-2829-4404-4EAA4DC79D36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" name="Täht: 5-tipuline 3">
            <a:extLst>
              <a:ext uri="{FF2B5EF4-FFF2-40B4-BE49-F238E27FC236}">
                <a16:creationId xmlns:a16="http://schemas.microsoft.com/office/drawing/2014/main" id="{7A6F9534-991D-EDA7-6017-E820D4BFD4B6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" name="Täht: 5-tipuline 4">
            <a:extLst>
              <a:ext uri="{FF2B5EF4-FFF2-40B4-BE49-F238E27FC236}">
                <a16:creationId xmlns:a16="http://schemas.microsoft.com/office/drawing/2014/main" id="{40DB7FF0-C67D-5463-AD9F-E67F2B3ECD8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Täht: 5-tipuline 6">
            <a:extLst>
              <a:ext uri="{FF2B5EF4-FFF2-40B4-BE49-F238E27FC236}">
                <a16:creationId xmlns:a16="http://schemas.microsoft.com/office/drawing/2014/main" id="{0C959FD4-2FC1-B26E-DC61-B87819A9959D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" name="Täht: 5-tipuline 7">
            <a:extLst>
              <a:ext uri="{FF2B5EF4-FFF2-40B4-BE49-F238E27FC236}">
                <a16:creationId xmlns:a16="http://schemas.microsoft.com/office/drawing/2014/main" id="{6E2BC3A3-14CD-D204-B8C4-B118AA4D6BFC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Täht: 5-tipuline 8">
            <a:extLst>
              <a:ext uri="{FF2B5EF4-FFF2-40B4-BE49-F238E27FC236}">
                <a16:creationId xmlns:a16="http://schemas.microsoft.com/office/drawing/2014/main" id="{43ECE324-DD5D-F45E-FB24-F28427ACD5F5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1" name="Täht: 5-tipuline 10">
            <a:extLst>
              <a:ext uri="{FF2B5EF4-FFF2-40B4-BE49-F238E27FC236}">
                <a16:creationId xmlns:a16="http://schemas.microsoft.com/office/drawing/2014/main" id="{9763EBF0-DC30-2BA9-2CC4-F53FD5E2B7F8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: 5-tipuline 11">
            <a:extLst>
              <a:ext uri="{FF2B5EF4-FFF2-40B4-BE49-F238E27FC236}">
                <a16:creationId xmlns:a16="http://schemas.microsoft.com/office/drawing/2014/main" id="{6469156D-FF49-18FB-AB2C-B43AE31177DE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: 5-tipuline 12">
            <a:extLst>
              <a:ext uri="{FF2B5EF4-FFF2-40B4-BE49-F238E27FC236}">
                <a16:creationId xmlns:a16="http://schemas.microsoft.com/office/drawing/2014/main" id="{882477E9-D381-7729-5D9A-40C7858C8848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: 5-tipuline 13">
            <a:extLst>
              <a:ext uri="{FF2B5EF4-FFF2-40B4-BE49-F238E27FC236}">
                <a16:creationId xmlns:a16="http://schemas.microsoft.com/office/drawing/2014/main" id="{CC1B43B9-978C-26D3-8928-B190EF2C5C2E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: 5-tipuline 14">
            <a:extLst>
              <a:ext uri="{FF2B5EF4-FFF2-40B4-BE49-F238E27FC236}">
                <a16:creationId xmlns:a16="http://schemas.microsoft.com/office/drawing/2014/main" id="{88F925BB-F73F-FF08-F341-504165F1EEF4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: 5-tipuline 15">
            <a:extLst>
              <a:ext uri="{FF2B5EF4-FFF2-40B4-BE49-F238E27FC236}">
                <a16:creationId xmlns:a16="http://schemas.microsoft.com/office/drawing/2014/main" id="{22BA4B52-0022-E885-D46F-17CEF2ECEAC0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: 5-tipuline 16">
            <a:extLst>
              <a:ext uri="{FF2B5EF4-FFF2-40B4-BE49-F238E27FC236}">
                <a16:creationId xmlns:a16="http://schemas.microsoft.com/office/drawing/2014/main" id="{64ACDB19-27EC-68BA-9AC5-3E08081C32AA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: 5-tipuline 17">
            <a:extLst>
              <a:ext uri="{FF2B5EF4-FFF2-40B4-BE49-F238E27FC236}">
                <a16:creationId xmlns:a16="http://schemas.microsoft.com/office/drawing/2014/main" id="{9E5E6B72-0545-AB4E-D547-C2D1A55A1DB7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: 5-tipuline 18">
            <a:extLst>
              <a:ext uri="{FF2B5EF4-FFF2-40B4-BE49-F238E27FC236}">
                <a16:creationId xmlns:a16="http://schemas.microsoft.com/office/drawing/2014/main" id="{C3E0672F-AA33-BB74-DF4F-791BB944C1D4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189627A6-7402-B696-F437-CD2D8D9AFFC5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A4256746-A2C2-AA90-F97E-F4DB4733956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978B0805-4D84-7A44-E5B8-1CA52A2D88A8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58683F7A-F384-D31F-1E80-1DBA4156F7AD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C3B7B918-3C65-701A-4096-07C153A7126C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ED32D58E-209D-C513-EDCE-8BFAD98E4041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Ristkülik: lõigatud vastasnurkadega 25">
            <a:extLst>
              <a:ext uri="{FF2B5EF4-FFF2-40B4-BE49-F238E27FC236}">
                <a16:creationId xmlns:a16="http://schemas.microsoft.com/office/drawing/2014/main" id="{1CD4205D-55B5-4AE2-E6CC-EC5869C75A7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27" name="Ristkülik: lõigatud vastasnurkadega 26">
            <a:extLst>
              <a:ext uri="{FF2B5EF4-FFF2-40B4-BE49-F238E27FC236}">
                <a16:creationId xmlns:a16="http://schemas.microsoft.com/office/drawing/2014/main" id="{523BD4AF-7DA3-D16A-15E6-3647C3ED6FA3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28" name="Ristkülik: lõigatud vastasnurkadega 27">
            <a:extLst>
              <a:ext uri="{FF2B5EF4-FFF2-40B4-BE49-F238E27FC236}">
                <a16:creationId xmlns:a16="http://schemas.microsoft.com/office/drawing/2014/main" id="{85866A7F-D17C-4722-E2DF-438E0D29AEC8}"/>
              </a:ext>
            </a:extLst>
          </p:cNvPr>
          <p:cNvSpPr/>
          <p:nvPr/>
        </p:nvSpPr>
        <p:spPr>
          <a:xfrm>
            <a:off x="9735455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30" name="Ristkülik: lõigatud vastasnurkadega 29">
            <a:extLst>
              <a:ext uri="{FF2B5EF4-FFF2-40B4-BE49-F238E27FC236}">
                <a16:creationId xmlns:a16="http://schemas.microsoft.com/office/drawing/2014/main" id="{919248CB-26F3-492A-C25D-5DC825F21A36}"/>
              </a:ext>
            </a:extLst>
          </p:cNvPr>
          <p:cNvSpPr/>
          <p:nvPr/>
        </p:nvSpPr>
        <p:spPr>
          <a:xfrm>
            <a:off x="7864000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user account</a:t>
            </a:r>
          </a:p>
        </p:txBody>
      </p:sp>
      <p:sp>
        <p:nvSpPr>
          <p:cNvPr id="12" name="Ristkülik: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96E07E33-ACBE-F617-650B-22C77351B46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13" name="Ristkülik: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31088E14-6060-3A15-4C54-1BD2FF6DF718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15" name="Ristkülik: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C988E23F-0286-991F-1F92-9F319D3F6F73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5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461" name="Ristkülik: lõigatud vastasnurkadega 18460">
            <a:hlinkClick r:id="" action="ppaction://macro?name=RestartRecovery"/>
            <a:extLst>
              <a:ext uri="{FF2B5EF4-FFF2-40B4-BE49-F238E27FC236}">
                <a16:creationId xmlns:a16="http://schemas.microsoft.com/office/drawing/2014/main" id="{4B7FF669-E0F5-6972-C360-6A9C06D61B95}"/>
              </a:ext>
            </a:extLst>
          </p:cNvPr>
          <p:cNvSpPr/>
          <p:nvPr/>
        </p:nvSpPr>
        <p:spPr>
          <a:xfrm>
            <a:off x="7864000" y="5993071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19229" name="UserPic:1">
            <a:extLst>
              <a:ext uri="{FF2B5EF4-FFF2-40B4-BE49-F238E27FC236}">
                <a16:creationId xmlns:a16="http://schemas.microsoft.com/office/drawing/2014/main" id="{E9FDF868-2291-0BA5-650C-3E3D5DCC1409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19230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2B1F7E3-E3C6-E988-5FDC-2EAA83E5C48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231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5756072-C350-2E52-9968-BA12564F7162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232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805E1B9-0216-FF66-77AC-07FC629C8E6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9233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6BED2619-3E7A-B537-34EE-3E4C0F62FF49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Cat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9234" name="UserPic:2">
            <a:extLst>
              <a:ext uri="{FF2B5EF4-FFF2-40B4-BE49-F238E27FC236}">
                <a16:creationId xmlns:a16="http://schemas.microsoft.com/office/drawing/2014/main" id="{DDD57209-15E5-45DB-FA97-59661C4028DD}"/>
              </a:ext>
            </a:extLst>
          </p:cNvPr>
          <p:cNvGrpSpPr/>
          <p:nvPr/>
        </p:nvGrpSpPr>
        <p:grpSpPr>
          <a:xfrm>
            <a:off x="2111375" y="1168400"/>
            <a:ext cx="914400" cy="914400"/>
            <a:chOff x="751154" y="1106424"/>
            <a:chExt cx="914400" cy="914400"/>
          </a:xfrm>
        </p:grpSpPr>
        <p:sp>
          <p:nvSpPr>
            <p:cNvPr id="19235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B8B756A-A5EF-888F-2828-E8AB5B28E857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236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C78D814-C4D4-C7FD-4925-B4A42A88513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237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1D73DB4-8D16-6C85-D078-8B7DC0B91ED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9238" name="UserName:2">
            <a:hlinkClick r:id="" action="ppaction://macro?name=PicClick"/>
            <a:extLst>
              <a:ext uri="{FF2B5EF4-FFF2-40B4-BE49-F238E27FC236}">
                <a16:creationId xmlns:a16="http://schemas.microsoft.com/office/drawing/2014/main" id="{715CCD46-A8AF-5186-1FC2-D253DD59A7A6}"/>
              </a:ext>
            </a:extLst>
          </p:cNvPr>
          <p:cNvSpPr txBox="1"/>
          <p:nvPr/>
        </p:nvSpPr>
        <p:spPr>
          <a:xfrm>
            <a:off x="20351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MarkusTegelane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9239" name="UserPic:3">
            <a:extLst>
              <a:ext uri="{FF2B5EF4-FFF2-40B4-BE49-F238E27FC236}">
                <a16:creationId xmlns:a16="http://schemas.microsoft.com/office/drawing/2014/main" id="{347ABF60-7F12-5C2B-5EF7-F62BF67AA190}"/>
              </a:ext>
            </a:extLst>
          </p:cNvPr>
          <p:cNvGrpSpPr/>
          <p:nvPr/>
        </p:nvGrpSpPr>
        <p:grpSpPr>
          <a:xfrm>
            <a:off x="3473450" y="1168400"/>
            <a:ext cx="914400" cy="914400"/>
            <a:chOff x="751154" y="1106424"/>
            <a:chExt cx="914400" cy="914400"/>
          </a:xfrm>
        </p:grpSpPr>
        <p:sp>
          <p:nvSpPr>
            <p:cNvPr id="19240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C0604BE-68CB-9E17-ADED-94E6C0956269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241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D2B3997-6B65-CA91-1607-60B41F0EF99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242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F6A648F-1829-B6BF-7FD8-F266F27A9BEB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9243" name="UserName:3">
            <a:hlinkClick r:id="" action="ppaction://macro?name=PicClick"/>
            <a:extLst>
              <a:ext uri="{FF2B5EF4-FFF2-40B4-BE49-F238E27FC236}">
                <a16:creationId xmlns:a16="http://schemas.microsoft.com/office/drawing/2014/main" id="{FFB98175-452C-24D8-AB24-ACB06C3AAF38}"/>
              </a:ext>
            </a:extLst>
          </p:cNvPr>
          <p:cNvSpPr txBox="1"/>
          <p:nvPr/>
        </p:nvSpPr>
        <p:spPr>
          <a:xfrm>
            <a:off x="33972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19244" name="UserPic:4">
            <a:extLst>
              <a:ext uri="{FF2B5EF4-FFF2-40B4-BE49-F238E27FC236}">
                <a16:creationId xmlns:a16="http://schemas.microsoft.com/office/drawing/2014/main" id="{B8605936-52EB-584A-F884-0B28E010C041}"/>
              </a:ext>
            </a:extLst>
          </p:cNvPr>
          <p:cNvGrpSpPr/>
          <p:nvPr/>
        </p:nvGrpSpPr>
        <p:grpSpPr>
          <a:xfrm>
            <a:off x="4835525" y="1168400"/>
            <a:ext cx="914400" cy="914400"/>
            <a:chOff x="751154" y="1106424"/>
            <a:chExt cx="914400" cy="914400"/>
          </a:xfrm>
        </p:grpSpPr>
        <p:sp>
          <p:nvSpPr>
            <p:cNvPr id="19245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96C11F7-8902-2A9F-F7A3-6AE56F18C44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246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58322A-538B-CBAD-8B31-E789C6C206C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247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110710D-D5C4-D5A8-14C5-1074CC0FA18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9248" name="UserName:4">
            <a:hlinkClick r:id="" action="ppaction://macro?name=PicClick"/>
            <a:extLst>
              <a:ext uri="{FF2B5EF4-FFF2-40B4-BE49-F238E27FC236}">
                <a16:creationId xmlns:a16="http://schemas.microsoft.com/office/drawing/2014/main" id="{047931A6-AAB2-B635-DEB4-05E61802C38C}"/>
              </a:ext>
            </a:extLst>
          </p:cNvPr>
          <p:cNvSpPr txBox="1"/>
          <p:nvPr/>
        </p:nvSpPr>
        <p:spPr>
          <a:xfrm>
            <a:off x="47593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Administrator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Macros not enabled</a:t>
            </a:r>
            <a:endParaRPr lang="en-US" sz="203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Sunlight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979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 hidden="1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1043797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False</a:t>
            </a:r>
            <a:endParaRPr lang="et-EE" dirty="0"/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979446" y="2515424"/>
            <a:ext cx="4191644" cy="1970313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Macro requirement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Macros enable execution of code inside PowerPoint presentations</a:t>
            </a: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. This is required for Sunlight OS</a:t>
            </a: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. Depending on your version of Office, you may get a warning in which you must select „Enable content“ if you want to get past this message.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However, there are specfic versions of PowerPoint that do not support macros no matter what. Examples of which include PowerPoint Online and mobile verisons of PowerPoint.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16" name="Vabakuju: kujund 15">
            <a:extLst>
              <a:ext uri="{FF2B5EF4-FFF2-40B4-BE49-F238E27FC236}">
                <a16:creationId xmlns:a16="http://schemas.microsoft.com/office/drawing/2014/main" id="{AEDECBC6-728E-F43D-EEAD-2106000A1F06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7" name="Vabakuju: kujund 16">
            <a:extLst>
              <a:ext uri="{FF2B5EF4-FFF2-40B4-BE49-F238E27FC236}">
                <a16:creationId xmlns:a16="http://schemas.microsoft.com/office/drawing/2014/main" id="{F8B620AB-E542-9031-90AD-CC75FE7430E7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8" name="Vabakuju: kujund 17">
            <a:extLst>
              <a:ext uri="{FF2B5EF4-FFF2-40B4-BE49-F238E27FC236}">
                <a16:creationId xmlns:a16="http://schemas.microsoft.com/office/drawing/2014/main" id="{99B92709-CB58-2C53-AE80-FB571FA2814A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19" name="Vabakuju: kujund 18">
            <a:extLst>
              <a:ext uri="{FF2B5EF4-FFF2-40B4-BE49-F238E27FC236}">
                <a16:creationId xmlns:a16="http://schemas.microsoft.com/office/drawing/2014/main" id="{7FB21952-2FFB-2D0E-E529-08552C32A3FF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3F2B6B77-4349-BA50-56CC-2D8AA2E5DA46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43645EB1-51CE-1593-C641-49C714860D5E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12EE2BD5-49F0-35E0-8D8A-E0A9C557F9BC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4BE62744-209E-08BE-735E-CF9110D6F59D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E2968F0D-3179-7E29-CFCE-2DF205014204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5051639A-33BD-08AB-4578-65E1C053A6CD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: 5-tipuline 25">
            <a:extLst>
              <a:ext uri="{FF2B5EF4-FFF2-40B4-BE49-F238E27FC236}">
                <a16:creationId xmlns:a16="http://schemas.microsoft.com/office/drawing/2014/main" id="{0BE5E0D1-ECFA-3183-A205-B5388A4D9528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: 5-tipuline 26">
            <a:extLst>
              <a:ext uri="{FF2B5EF4-FFF2-40B4-BE49-F238E27FC236}">
                <a16:creationId xmlns:a16="http://schemas.microsoft.com/office/drawing/2014/main" id="{E288C8E5-59ED-0627-C9F6-D921C1E227C7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: 5-tipuline 27">
            <a:extLst>
              <a:ext uri="{FF2B5EF4-FFF2-40B4-BE49-F238E27FC236}">
                <a16:creationId xmlns:a16="http://schemas.microsoft.com/office/drawing/2014/main" id="{3C7CE3B7-2C1B-186C-AE31-7E531DE50C57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Täht: 5-tipuline 28">
            <a:extLst>
              <a:ext uri="{FF2B5EF4-FFF2-40B4-BE49-F238E27FC236}">
                <a16:creationId xmlns:a16="http://schemas.microsoft.com/office/drawing/2014/main" id="{BA53FE7A-A015-FB90-3228-06B12F2B6F30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: 5-tipuline 29">
            <a:extLst>
              <a:ext uri="{FF2B5EF4-FFF2-40B4-BE49-F238E27FC236}">
                <a16:creationId xmlns:a16="http://schemas.microsoft.com/office/drawing/2014/main" id="{1D4B4677-1306-BC48-BEE8-258D346DDA9A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1" name="Täht: 5-tipuline 30">
            <a:extLst>
              <a:ext uri="{FF2B5EF4-FFF2-40B4-BE49-F238E27FC236}">
                <a16:creationId xmlns:a16="http://schemas.microsoft.com/office/drawing/2014/main" id="{21C65F5D-5243-A27C-6DC2-C9CFBD1A2456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: 5-tipuline 31">
            <a:extLst>
              <a:ext uri="{FF2B5EF4-FFF2-40B4-BE49-F238E27FC236}">
                <a16:creationId xmlns:a16="http://schemas.microsoft.com/office/drawing/2014/main" id="{0DBF7533-2071-C1E7-5255-0BA2CFD6DF9C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: 5-tipuline 32">
            <a:extLst>
              <a:ext uri="{FF2B5EF4-FFF2-40B4-BE49-F238E27FC236}">
                <a16:creationId xmlns:a16="http://schemas.microsoft.com/office/drawing/2014/main" id="{23E759D4-F41C-6CCC-DA1A-A37EEA774889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4" name="Täht: 5-tipuline 33">
            <a:extLst>
              <a:ext uri="{FF2B5EF4-FFF2-40B4-BE49-F238E27FC236}">
                <a16:creationId xmlns:a16="http://schemas.microsoft.com/office/drawing/2014/main" id="{C0351B0F-550B-E9BF-342A-79A52F01C296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5" name="Täht: 5-tipuline 34">
            <a:extLst>
              <a:ext uri="{FF2B5EF4-FFF2-40B4-BE49-F238E27FC236}">
                <a16:creationId xmlns:a16="http://schemas.microsoft.com/office/drawing/2014/main" id="{5A0D87D4-8B44-6E98-B993-C35A338AF8D4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6" name="Täht: 5-tipuline 35">
            <a:extLst>
              <a:ext uri="{FF2B5EF4-FFF2-40B4-BE49-F238E27FC236}">
                <a16:creationId xmlns:a16="http://schemas.microsoft.com/office/drawing/2014/main" id="{B42A33AB-8269-3CE1-B40F-99BF00D780EB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7" name="Täht: 5-tipuline 36">
            <a:extLst>
              <a:ext uri="{FF2B5EF4-FFF2-40B4-BE49-F238E27FC236}">
                <a16:creationId xmlns:a16="http://schemas.microsoft.com/office/drawing/2014/main" id="{F458FAC6-C887-F4E9-7777-327D8AFF8F8D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8" name="Täht: 5-tipuline 37">
            <a:extLst>
              <a:ext uri="{FF2B5EF4-FFF2-40B4-BE49-F238E27FC236}">
                <a16:creationId xmlns:a16="http://schemas.microsoft.com/office/drawing/2014/main" id="{71DB113C-0491-6345-87AC-D3EA6BB95E14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: 5-tipuline 38">
            <a:extLst>
              <a:ext uri="{FF2B5EF4-FFF2-40B4-BE49-F238E27FC236}">
                <a16:creationId xmlns:a16="http://schemas.microsoft.com/office/drawing/2014/main" id="{C7E916A9-F20E-30D3-F1F0-A5BB94DCF5B5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: 5-tipuline 39">
            <a:extLst>
              <a:ext uri="{FF2B5EF4-FFF2-40B4-BE49-F238E27FC236}">
                <a16:creationId xmlns:a16="http://schemas.microsoft.com/office/drawing/2014/main" id="{63181EDE-9AAC-F4B0-4199-755AE448A054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360" imgH="47520"/>
        </mc:Choice>
        <mc:Fallback>
          <p:control name="Label1" r:id="rId1" imgW="9360" imgH="47520">
            <p:pic>
              <p:nvPicPr>
                <p:cNvPr id="4" name="Label1">
                  <a:extLst>
                    <a:ext uri="{FF2B5EF4-FFF2-40B4-BE49-F238E27FC236}">
                      <a16:creationId xmlns:a16="http://schemas.microsoft.com/office/drawing/2014/main" id="{4FF3DA6F-F94F-3098-060E-E409900AA3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True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8" name="GenModule" hidden="1">
            <a:extLst>
              <a:ext uri="{FF2B5EF4-FFF2-40B4-BE49-F238E27FC236}">
                <a16:creationId xmlns:a16="http://schemas.microsoft.com/office/drawing/2014/main" id="{4C67DB88-0F6B-82FA-D977-87C56EEF6984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9" name="GenCode" hidden="1">
            <a:extLst>
              <a:ext uri="{FF2B5EF4-FFF2-40B4-BE49-F238E27FC236}">
                <a16:creationId xmlns:a16="http://schemas.microsoft.com/office/drawing/2014/main" id="{31F142DC-F432-7B73-C068-C2C08A9CD6C6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307" name="LaunchDir" hidden="1">
            <a:extLst>
              <a:ext uri="{FF2B5EF4-FFF2-40B4-BE49-F238E27FC236}">
                <a16:creationId xmlns:a16="http://schemas.microsoft.com/office/drawing/2014/main" id="{7FC9DE72-1E92-EA31-1DCF-32010F6E1C2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</a:t>
            </a:r>
          </a:p>
        </p:txBody>
      </p:sp>
      <p:sp>
        <p:nvSpPr>
          <p:cNvPr id="310" name="AppID" hidden="1">
            <a:extLst>
              <a:ext uri="{FF2B5EF4-FFF2-40B4-BE49-F238E27FC236}">
                <a16:creationId xmlns:a16="http://schemas.microsoft.com/office/drawing/2014/main" id="{FEB71A8C-F7B3-DC7A-46AE-1FCB04810A26}"/>
              </a:ext>
            </a:extLst>
          </p:cNvPr>
          <p:cNvSpPr txBox="1"/>
          <p:nvPr/>
        </p:nvSpPr>
        <p:spPr>
          <a:xfrm>
            <a:off x="0" y="0"/>
            <a:ext cx="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10</a:t>
            </a:r>
          </a:p>
        </p:txBody>
      </p:sp>
      <p:sp>
        <p:nvSpPr>
          <p:cNvPr id="311" name="Save" hidden="1">
            <a:extLst>
              <a:ext uri="{FF2B5EF4-FFF2-40B4-BE49-F238E27FC236}">
                <a16:creationId xmlns:a16="http://schemas.microsoft.com/office/drawing/2014/main" id="{0CC4D2B3-9F89-7152-8165-5C53E6E47A2B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Yes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+mj-lt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istkülik 183">
            <a:extLst>
              <a:ext uri="{FF2B5EF4-FFF2-40B4-BE49-F238E27FC236}">
                <a16:creationId xmlns:a16="http://schemas.microsoft.com/office/drawing/2014/main" id="{8DB6BE08-C40B-7F13-FE85-158AC2A0BA6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FB3F9DB-4316-F806-ACDF-35AC1D4C1262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App shortcuts</a:t>
            </a:r>
            <a:endParaRPr lang="et-EE" sz="800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27" name="AppShell:Properties" hidden="1">
            <a:extLst>
              <a:ext uri="{FF2B5EF4-FFF2-40B4-BE49-F238E27FC236}">
                <a16:creationId xmlns:a16="http://schemas.microsoft.com/office/drawing/2014/main" id="{885AB825-0E73-9964-E322-4186F7FCF307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128" name="AppShell:Icon" hidden="1">
            <a:extLst>
              <a:ext uri="{FF2B5EF4-FFF2-40B4-BE49-F238E27FC236}">
                <a16:creationId xmlns:a16="http://schemas.microsoft.com/office/drawing/2014/main" id="{C5F685FF-CB3E-DB22-451C-659B9686935F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129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41971AB-8E53-FE6F-F84C-5232C25C054F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0" name="TextBox 129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CA65D9A-D8D1-C9EB-5F28-B0839E01E31B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sp>
        <p:nvSpPr>
          <p:cNvPr id="131" name="AppCalc:Properties" hidden="1">
            <a:extLst>
              <a:ext uri="{FF2B5EF4-FFF2-40B4-BE49-F238E27FC236}">
                <a16:creationId xmlns:a16="http://schemas.microsoft.com/office/drawing/2014/main" id="{54EC4B36-36DE-2F6C-830A-4EC192DF6FB9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grpSp>
        <p:nvGrpSpPr>
          <p:cNvPr id="132" name="AppCalc:Icon" hidden="1">
            <a:extLst>
              <a:ext uri="{FF2B5EF4-FFF2-40B4-BE49-F238E27FC236}">
                <a16:creationId xmlns:a16="http://schemas.microsoft.com/office/drawing/2014/main" id="{964539B9-B3D9-D56D-2CD9-18FC243B36B0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133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1498398-1B45-D6C1-1324-2AC3D897C4B7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4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B02A11D-481C-FDCD-A774-2D1B689F4080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5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A21B511-CF64-F844-0742-31B5D3045C11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6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2EB134B-2626-C82F-765B-AA38F4AD2506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7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A392522-93B4-7234-D60D-221AA6690ACB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7A0A87-0951-F78E-BA9B-4555B849DA79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9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929185-D17F-8520-2DB0-50D5F99E5493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AD9823-D8DC-0AA6-5092-F6BFEC5E66BC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D110CB3-AC42-B494-8FA6-D64C70E71A26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2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0902CB3-CF14-888D-7BC2-21B0C4BE101E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79C668-E131-AC91-6AC1-E046BF281B34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4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1F46724-78CB-9E3B-01F3-5A4F404218CA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5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0AF85F-0B9F-61E8-F3E1-AA4E0742F09C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6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601F21-0441-0E57-9CEE-894EF7C1B8EA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7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A81A695-0196-DCEB-615C-5CF344ABE5C0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8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15FF39B-54F2-64E2-8538-AA2CA3B7A30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9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B30D5A-C3A1-105E-B45B-32573CD75AAE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0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C2DDD2-83AA-162F-667A-3ECA70930630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1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366E03F-68E1-11F2-D119-AA80E6931A93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2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8211D-6D8C-14A0-11AE-95B6A11B44FC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3" name="AppSettings:Properties" hidden="1">
            <a:extLst>
              <a:ext uri="{FF2B5EF4-FFF2-40B4-BE49-F238E27FC236}">
                <a16:creationId xmlns:a16="http://schemas.microsoft.com/office/drawing/2014/main" id="{C24B67C2-427D-BEE7-A1C2-A1A481F49036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grpSp>
        <p:nvGrpSpPr>
          <p:cNvPr id="154" name="AppSettings:Icon" hidden="1">
            <a:extLst>
              <a:ext uri="{FF2B5EF4-FFF2-40B4-BE49-F238E27FC236}">
                <a16:creationId xmlns:a16="http://schemas.microsoft.com/office/drawing/2014/main" id="{5E9FC573-0011-4495-F261-985CE41F794D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155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D67DC8F-6CAC-025A-7AF7-BFF16ABED2AB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6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C6B8426-1B3D-4706-6A6B-5619AB50CB73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7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E063FFE-EC8C-309B-E4FD-A5F24FB298D0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158" name="AppTaskmgr:Properties" hidden="1">
            <a:extLst>
              <a:ext uri="{FF2B5EF4-FFF2-40B4-BE49-F238E27FC236}">
                <a16:creationId xmlns:a16="http://schemas.microsoft.com/office/drawing/2014/main" id="{661EC500-70FC-1536-078F-12DE40DFCC9B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grpSp>
        <p:nvGrpSpPr>
          <p:cNvPr id="159" name="AppTaskmgr:Icon" hidden="1">
            <a:extLst>
              <a:ext uri="{FF2B5EF4-FFF2-40B4-BE49-F238E27FC236}">
                <a16:creationId xmlns:a16="http://schemas.microsoft.com/office/drawing/2014/main" id="{BB32DB1C-37B1-AEB2-1CDF-D1D92735BC7A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160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E71C0E4-BEA4-C2EC-0A5A-48FBE9CA3A8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1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B440FAD-66A2-AD62-694F-05AE00787F8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2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A01B5DB-6BD2-8027-4D97-3EC225B7BA0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7" name="AppGuess:Properties" hidden="1">
            <a:extLst>
              <a:ext uri="{FF2B5EF4-FFF2-40B4-BE49-F238E27FC236}">
                <a16:creationId xmlns:a16="http://schemas.microsoft.com/office/drawing/2014/main" id="{AEAD4C74-3488-69C9-683E-DCE534F9FAF1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grpSp>
        <p:nvGrpSpPr>
          <p:cNvPr id="168" name="AppGuess:Icon" hidden="1">
            <a:extLst>
              <a:ext uri="{FF2B5EF4-FFF2-40B4-BE49-F238E27FC236}">
                <a16:creationId xmlns:a16="http://schemas.microsoft.com/office/drawing/2014/main" id="{8AB7CD05-CFBF-CEE5-0B0A-F80180AF728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16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2F077C2-AABC-DEE4-337B-CB4DBE530293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TextBox 16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DB42560-267B-9253-CBD5-2535E90DA13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sp>
        <p:nvSpPr>
          <p:cNvPr id="171" name="AppPaint:Properties" hidden="1">
            <a:extLst>
              <a:ext uri="{FF2B5EF4-FFF2-40B4-BE49-F238E27FC236}">
                <a16:creationId xmlns:a16="http://schemas.microsoft.com/office/drawing/2014/main" id="{B770483B-9A9D-3890-28FF-E64D226C2AB9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grpSp>
        <p:nvGrpSpPr>
          <p:cNvPr id="172" name="AppPaint:Icon" hidden="1">
            <a:extLst>
              <a:ext uri="{FF2B5EF4-FFF2-40B4-BE49-F238E27FC236}">
                <a16:creationId xmlns:a16="http://schemas.microsoft.com/office/drawing/2014/main" id="{D7A91912-91FC-3C20-DCAF-17C8F8EE3BC8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17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09DD58-A408-DC12-9BDA-F52CA00AF546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7C7F783-068F-C0E1-6194-EC694355ED1E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F4A10A8-39E4-CFD3-67D1-9B1722F8AACD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C80BF28-A2E0-ACC4-0DF1-3307B9776920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F9E2C82-D510-05D3-5906-F21A7093E7C3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D0D13A-4B03-93C7-958E-BB82932AF9A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4DB7547-CBA0-6327-8F26-168C41B5DFAD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0" name="AppNotes:Properties" hidden="1">
            <a:extLst>
              <a:ext uri="{FF2B5EF4-FFF2-40B4-BE49-F238E27FC236}">
                <a16:creationId xmlns:a16="http://schemas.microsoft.com/office/drawing/2014/main" id="{A9364236-9F74-9335-3D0B-3B871EAD7507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grpSp>
        <p:nvGrpSpPr>
          <p:cNvPr id="181" name="AppNotes:Icon" hidden="1">
            <a:extLst>
              <a:ext uri="{FF2B5EF4-FFF2-40B4-BE49-F238E27FC236}">
                <a16:creationId xmlns:a16="http://schemas.microsoft.com/office/drawing/2014/main" id="{9136A612-790C-DF36-9EFB-DB3BD7AABCE1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182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30E97E6-708D-F0A0-BBE9-F6D738F28FB7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83" name="TextBox 182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C16C4D3-8DE6-6382-B5BB-9BA480CC2092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sp>
        <p:nvSpPr>
          <p:cNvPr id="3" name="AppPresentator:Properties" hidden="1">
            <a:extLst>
              <a:ext uri="{FF2B5EF4-FFF2-40B4-BE49-F238E27FC236}">
                <a16:creationId xmlns:a16="http://schemas.microsoft.com/office/drawing/2014/main" id="{D78B39A9-E228-8978-6963-E0BBE8B2DC53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13" name="AppPresentator:Icon" hidden="1">
            <a:extLst>
              <a:ext uri="{FF2B5EF4-FFF2-40B4-BE49-F238E27FC236}">
                <a16:creationId xmlns:a16="http://schemas.microsoft.com/office/drawing/2014/main" id="{EB0CC277-2A07-3E2C-3CD1-D6C063D5B080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72B2442-04C7-F031-7C38-B6758AC157A7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546F60F-26B8-3A87-B83A-538A3A3EE495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DF75A48-C876-B47E-A74B-07EA2A48F50B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AppFiles:Icon" hidden="1">
            <a:extLst>
              <a:ext uri="{FF2B5EF4-FFF2-40B4-BE49-F238E27FC236}">
                <a16:creationId xmlns:a16="http://schemas.microsoft.com/office/drawing/2014/main" id="{B188BA69-0690-B7C7-E1D0-0CD73435E237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7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075DAC2-7E88-E985-0872-1C6274E5114A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2721774-4F90-C6E7-B416-D53DB5AD7D93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01980C7-8AFB-2B0F-C677-72F40FBD027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3A49256-8038-BB86-DF29-CAF79806B5FB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" name="AppFiles:Properties" hidden="1">
            <a:extLst>
              <a:ext uri="{FF2B5EF4-FFF2-40B4-BE49-F238E27FC236}">
                <a16:creationId xmlns:a16="http://schemas.microsoft.com/office/drawing/2014/main" id="{7FDC4CA1-8888-B242-8BBB-B1FC0DD7DB58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grpSp>
        <p:nvGrpSpPr>
          <p:cNvPr id="16" name="AppShell" hidden="1">
            <a:extLst>
              <a:ext uri="{FF2B5EF4-FFF2-40B4-BE49-F238E27FC236}">
                <a16:creationId xmlns:a16="http://schemas.microsoft.com/office/drawing/2014/main" id="{C50FEFD0-0BD3-A643-6EEB-80A7C84EA109}"/>
              </a:ext>
            </a:extLst>
          </p:cNvPr>
          <p:cNvGrpSpPr/>
          <p:nvPr/>
        </p:nvGrpSpPr>
        <p:grpSpPr>
          <a:xfrm>
            <a:off x="3018133" y="1402812"/>
            <a:ext cx="6155735" cy="4052377"/>
            <a:chOff x="4060765" y="2159747"/>
            <a:chExt cx="6155735" cy="4052377"/>
          </a:xfrm>
        </p:grpSpPr>
        <p:sp>
          <p:nvSpPr>
            <p:cNvPr id="17" name="Shape5AppShell_">
              <a:extLst>
                <a:ext uri="{FF2B5EF4-FFF2-40B4-BE49-F238E27FC236}">
                  <a16:creationId xmlns:a16="http://schemas.microsoft.com/office/drawing/2014/main" id="{983D8AC9-F91F-348C-7A7B-3115B7BFD558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Shape4AppShell_">
              <a:extLst>
                <a:ext uri="{FF2B5EF4-FFF2-40B4-BE49-F238E27FC236}">
                  <a16:creationId xmlns:a16="http://schemas.microsoft.com/office/drawing/2014/main" id="{91864C71-E2FE-1AE1-EC0C-52666800B46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9" name="AXTextBox1AppShell_">
              <a:extLst>
                <a:ext uri="{FF2B5EF4-FFF2-40B4-BE49-F238E27FC236}">
                  <a16:creationId xmlns:a16="http://schemas.microsoft.com/office/drawing/2014/main" id="{09B32812-CA5A-45A4-8189-E160CE935E5D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0" name="Shape3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3DD5E1F-479A-693F-AB37-CAA88E49841A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1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B0FDF2-12BA-013E-D099-8FD985FD836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2" name="Shape1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7797FE-DFD7-F2E0-9F97-97E50FB0772A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0733A43-0230-73B5-923D-EA359C856F7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" name="OutputAppShell_">
              <a:extLst>
                <a:ext uri="{FF2B5EF4-FFF2-40B4-BE49-F238E27FC236}">
                  <a16:creationId xmlns:a16="http://schemas.microsoft.com/office/drawing/2014/main" id="{2F61DEFF-4913-8CEA-C2D5-063CA5E965D5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5" name="AppCalc" hidden="1">
            <a:extLst>
              <a:ext uri="{FF2B5EF4-FFF2-40B4-BE49-F238E27FC236}">
                <a16:creationId xmlns:a16="http://schemas.microsoft.com/office/drawing/2014/main" id="{715C906D-81CB-C124-F578-66FB2A35B32F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26" name="Shape5AppCalc_">
              <a:extLst>
                <a:ext uri="{FF2B5EF4-FFF2-40B4-BE49-F238E27FC236}">
                  <a16:creationId xmlns:a16="http://schemas.microsoft.com/office/drawing/2014/main" id="{A8C72D76-CD73-1CAC-354B-04F1E3F624EA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Shape4AppCalc_">
              <a:extLst>
                <a:ext uri="{FF2B5EF4-FFF2-40B4-BE49-F238E27FC236}">
                  <a16:creationId xmlns:a16="http://schemas.microsoft.com/office/drawing/2014/main" id="{688AFA2E-7DF9-8F16-0790-8E6BE54A986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28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A7D484F-F407-6B8C-D58A-1DB978F11172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Shape1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7EA99F3-44F3-114B-C415-4AB06C91D993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30" name="Shape6AppCalc_">
              <a:extLst>
                <a:ext uri="{FF2B5EF4-FFF2-40B4-BE49-F238E27FC236}">
                  <a16:creationId xmlns:a16="http://schemas.microsoft.com/office/drawing/2014/main" id="{23E13278-B90E-7C75-1F6F-08BA6516591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9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51E15EF-DE22-9796-BC26-8A422CF00673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0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86363B8-142E-FD0F-85C5-4CB7EF31D3CD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0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249713-BA27-271E-8743-5438D5EF42EC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0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B9CCE59-CCFC-5983-AC2E-E094E284DB35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0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F4EA223-AEC8-54D8-FDE7-8ECDF82981AE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0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5707E27-C0B2-BE5A-F0F7-B664B598F4ED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0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0D7981F-9F85-5D02-EBAD-5CAD2033AD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0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DD8281C-862E-FBC4-BB24-D37EE848EDCA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0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387476E-6C18-E6EA-31BC-6B677E0B024E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0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3565B53-080A-0456-5B8A-1C0325545F96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0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F98AF799-FF80-98AB-4016-34B290BC42C6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1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3896C7B-F7A6-3348-972D-6175A1FAEAC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1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2F1DA9A-1735-8F1F-38B2-FDA3A522515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1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A2A6DD60-8E51-3B23-470D-7A8E2AAE46C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1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25CFDBE-B3EB-43DA-3595-1442E162218D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1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C6E35AB-C466-ECEB-304E-C48EC52A7B3F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1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1A4E29-AC52-D8CE-7A52-57C817DC658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E6143FE1-6B58-4B1E-073E-310AEF52333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1" name="Shape3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79EBF40-9DE8-5148-BF9D-F6154C53797A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96" name="Shape7AppCalc_">
              <a:extLst>
                <a:ext uri="{FF2B5EF4-FFF2-40B4-BE49-F238E27FC236}">
                  <a16:creationId xmlns:a16="http://schemas.microsoft.com/office/drawing/2014/main" id="{A76C054A-F6F0-C45F-5E79-FD50FC414226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97" name="Shape8AppCalc_">
              <a:extLst>
                <a:ext uri="{FF2B5EF4-FFF2-40B4-BE49-F238E27FC236}">
                  <a16:creationId xmlns:a16="http://schemas.microsoft.com/office/drawing/2014/main" id="{6276BCBB-7ABE-F8A4-EBA1-F844081EFFB8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9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98224E6-6232-19CF-4807-B6C389C94309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2" name="AppSettings" hidden="1">
            <a:extLst>
              <a:ext uri="{FF2B5EF4-FFF2-40B4-BE49-F238E27FC236}">
                <a16:creationId xmlns:a16="http://schemas.microsoft.com/office/drawing/2014/main" id="{6CB12D7D-AF72-20C5-A760-FFD9A4C28353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33" name="Shape5AppSettings_">
              <a:extLst>
                <a:ext uri="{FF2B5EF4-FFF2-40B4-BE49-F238E27FC236}">
                  <a16:creationId xmlns:a16="http://schemas.microsoft.com/office/drawing/2014/main" id="{0AD703D8-4333-4E95-2EFE-F93E12FABCC5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4" name="Shape4AppSettings_">
              <a:extLst>
                <a:ext uri="{FF2B5EF4-FFF2-40B4-BE49-F238E27FC236}">
                  <a16:creationId xmlns:a16="http://schemas.microsoft.com/office/drawing/2014/main" id="{A5472AC3-B161-DF45-8C2D-B186B470859B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5" name="Shape3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50B3463-F55C-1527-91DF-481E86C50B59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3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3688F51-E1BB-81A5-7450-EA31454BEDC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7" name="Shape1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1F03FE2-D190-B846-B448-E6660B05C885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10D1657F-ECAA-6E20-8D24-5CB2CDAE571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3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5C225A50-C359-8F07-FCDC-0C9C15821673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BB886101-96FC-4C21-D336-825A5C6F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7BBA5214-424A-5F02-CCDE-001AAF68E616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1F5B918-B0CC-F6B4-C1E8-050FE4B1A27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" name="Shape11AppSettings_">
              <a:extLst>
                <a:ext uri="{FF2B5EF4-FFF2-40B4-BE49-F238E27FC236}">
                  <a16:creationId xmlns:a16="http://schemas.microsoft.com/office/drawing/2014/main" id="{3108A307-58A0-93AE-82F6-5A9458410174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F27E22A-1B37-535E-8A86-99D3ED0CCEB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5DE8417-8090-CB70-03D2-66840E0EABDB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" name="Shape21AppSettings_">
              <a:extLst>
                <a:ext uri="{FF2B5EF4-FFF2-40B4-BE49-F238E27FC236}">
                  <a16:creationId xmlns:a16="http://schemas.microsoft.com/office/drawing/2014/main" id="{F7AAC0BD-AD24-2FCF-5008-C9AAD7583350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EF7BAF5B-580F-7265-C183-EAE150C1617C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8" name="Shape15AppSettings_">
              <a:extLst>
                <a:ext uri="{FF2B5EF4-FFF2-40B4-BE49-F238E27FC236}">
                  <a16:creationId xmlns:a16="http://schemas.microsoft.com/office/drawing/2014/main" id="{431005FE-192A-3952-D6B0-1D86C407E95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9" name="Shape16AppSettings_">
              <a:extLst>
                <a:ext uri="{FF2B5EF4-FFF2-40B4-BE49-F238E27FC236}">
                  <a16:creationId xmlns:a16="http://schemas.microsoft.com/office/drawing/2014/main" id="{DA4ABE0B-2C26-6493-E2F6-70045425E112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50" name="Shape17AppSettings_">
              <a:extLst>
                <a:ext uri="{FF2B5EF4-FFF2-40B4-BE49-F238E27FC236}">
                  <a16:creationId xmlns:a16="http://schemas.microsoft.com/office/drawing/2014/main" id="{47CFC8F2-34D4-0609-8CAD-0610553D859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5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B5F7640-5A83-DC79-AA67-B6E7FCF3D046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2" name="Shape19AppSettings_">
              <a:extLst>
                <a:ext uri="{FF2B5EF4-FFF2-40B4-BE49-F238E27FC236}">
                  <a16:creationId xmlns:a16="http://schemas.microsoft.com/office/drawing/2014/main" id="{06459EE3-21DA-3944-8FF8-C77260FA488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3" name="106*20*E*Shape20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551FCEAD-4650-8924-B218-190427537411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4" name="160*20*SE*Shape22AppSettings_">
              <a:hlinkClick r:id="rId4" action="ppaction://hlinksldjump"/>
              <a:extLst>
                <a:ext uri="{FF2B5EF4-FFF2-40B4-BE49-F238E27FC236}">
                  <a16:creationId xmlns:a16="http://schemas.microsoft.com/office/drawing/2014/main" id="{8DBFC037-2857-DFDE-A422-99AD98ED1BA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5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D702B36-52FA-9938-0DE2-34AEC3A898FB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56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4772A4F5-D766-5919-1ADE-E5A98C340977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57" name="AppWords:Properties" hidden="1">
            <a:extLst>
              <a:ext uri="{FF2B5EF4-FFF2-40B4-BE49-F238E27FC236}">
                <a16:creationId xmlns:a16="http://schemas.microsoft.com/office/drawing/2014/main" id="{DBA30868-BD66-3846-E41C-982BB240B736}"/>
              </a:ext>
            </a:extLst>
          </p:cNvPr>
          <p:cNvSpPr txBox="1"/>
          <p:nvPr/>
        </p:nvSpPr>
        <p:spPr>
          <a:xfrm>
            <a:off x="8703712" y="62000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Everyone:Words</a:t>
            </a:r>
            <a:endParaRPr lang="et-EE" dirty="0"/>
          </a:p>
        </p:txBody>
      </p:sp>
      <p:grpSp>
        <p:nvGrpSpPr>
          <p:cNvPr id="62" name="App3D" hidden="1">
            <a:extLst>
              <a:ext uri="{FF2B5EF4-FFF2-40B4-BE49-F238E27FC236}">
                <a16:creationId xmlns:a16="http://schemas.microsoft.com/office/drawing/2014/main" id="{CA5BCB7B-CD2B-67DB-2B60-2D59C03D4049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63" name="WindowFrameApp3D_">
              <a:extLst>
                <a:ext uri="{FF2B5EF4-FFF2-40B4-BE49-F238E27FC236}">
                  <a16:creationId xmlns:a16="http://schemas.microsoft.com/office/drawing/2014/main" id="{93F467A7-F592-7558-B933-CD450FE5CB13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WindowApp3D_">
              <a:extLst>
                <a:ext uri="{FF2B5EF4-FFF2-40B4-BE49-F238E27FC236}">
                  <a16:creationId xmlns:a16="http://schemas.microsoft.com/office/drawing/2014/main" id="{8FAC4504-30D7-3DDD-6493-59BCE8AA678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3B43EAD-A8AE-62D8-7046-EC3D5F9494A9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9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A642A13-D0E6-9EF6-DC61-D5A1DF652CD3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0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7A0DCC6-D931-DBEC-313A-7C9F7E4C2EA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509BAFDA-70E2-9069-EA97-BFE1D675EAE6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72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B16F5E09-2D68-5422-8E6D-055293DD6F4F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73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833AE9D9-5AC4-F9D7-9DD8-82845BFC2EFE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74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7C25386E-D5D6-C37F-977A-8E4781EA75E1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75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FA4BE9F-1F25-9E21-D57B-6C3B69E09177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6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DE165796-80CE-9807-925F-435701CB9C3A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77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039AB63D-0964-EC65-2415-A093A06204C3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78" name="Shape2App3D_">
              <a:extLst>
                <a:ext uri="{FF2B5EF4-FFF2-40B4-BE49-F238E27FC236}">
                  <a16:creationId xmlns:a16="http://schemas.microsoft.com/office/drawing/2014/main" id="{8E29449E-C9D7-611D-8138-26A342935F4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79" name="AppMessage" hidden="1">
            <a:extLst>
              <a:ext uri="{FF2B5EF4-FFF2-40B4-BE49-F238E27FC236}">
                <a16:creationId xmlns:a16="http://schemas.microsoft.com/office/drawing/2014/main" id="{9FBD2431-9EBE-D319-D988-429FC6AC2B67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892551" y="2223846"/>
            <a:chExt cx="4406899" cy="2410309"/>
          </a:xfrm>
        </p:grpSpPr>
        <p:sp>
          <p:nvSpPr>
            <p:cNvPr id="80" name="WindowFrameAppMessage_" hidden="1">
              <a:extLst>
                <a:ext uri="{FF2B5EF4-FFF2-40B4-BE49-F238E27FC236}">
                  <a16:creationId xmlns:a16="http://schemas.microsoft.com/office/drawing/2014/main" id="{38EF0C64-626D-3E66-11A0-16986C0E64BE}"/>
                </a:ext>
              </a:extLst>
            </p:cNvPr>
            <p:cNvSpPr/>
            <p:nvPr/>
          </p:nvSpPr>
          <p:spPr>
            <a:xfrm>
              <a:off x="3892551" y="2223846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" name="WindowAppMessage_" hidden="1">
              <a:extLst>
                <a:ext uri="{FF2B5EF4-FFF2-40B4-BE49-F238E27FC236}">
                  <a16:creationId xmlns:a16="http://schemas.microsoft.com/office/drawing/2014/main" id="{37A46000-CF0A-ED6F-EDEE-6CECDE4BB558}"/>
                </a:ext>
              </a:extLst>
            </p:cNvPr>
            <p:cNvSpPr/>
            <p:nvPr/>
          </p:nvSpPr>
          <p:spPr>
            <a:xfrm>
              <a:off x="3979446" y="2515424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hello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2" name="WindowTitleAppMessage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3D1D788-FDAB-7B1A-543A-F5F4E650CF55}"/>
                </a:ext>
              </a:extLst>
            </p:cNvPr>
            <p:cNvSpPr txBox="1"/>
            <p:nvPr/>
          </p:nvSpPr>
          <p:spPr>
            <a:xfrm>
              <a:off x="3979446" y="2224344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hello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83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81425EA-8F48-15CC-4B85-7262B68A528A}"/>
                </a:ext>
              </a:extLst>
            </p:cNvPr>
            <p:cNvSpPr/>
            <p:nvPr/>
          </p:nvSpPr>
          <p:spPr>
            <a:xfrm>
              <a:off x="7613400" y="22244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4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7182E01-0E78-100A-690B-5EE7FA01F5C4}"/>
                </a:ext>
              </a:extLst>
            </p:cNvPr>
            <p:cNvSpPr/>
            <p:nvPr/>
          </p:nvSpPr>
          <p:spPr>
            <a:xfrm>
              <a:off x="5591257" y="403066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85" name="ExclamationAppMessage_">
              <a:extLst>
                <a:ext uri="{FF2B5EF4-FFF2-40B4-BE49-F238E27FC236}">
                  <a16:creationId xmlns:a16="http://schemas.microsoft.com/office/drawing/2014/main" id="{C1E0CF80-8C5C-9606-23A2-8A8E2396150F}"/>
                </a:ext>
              </a:extLst>
            </p:cNvPr>
            <p:cNvSpPr/>
            <p:nvPr/>
          </p:nvSpPr>
          <p:spPr>
            <a:xfrm>
              <a:off x="5737643" y="2701250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6" name="ErrorAppMessage_" hidden="1">
              <a:extLst>
                <a:ext uri="{FF2B5EF4-FFF2-40B4-BE49-F238E27FC236}">
                  <a16:creationId xmlns:a16="http://schemas.microsoft.com/office/drawing/2014/main" id="{3BE8B378-BCFB-47C3-9837-DDFF2ADE88F6}"/>
                </a:ext>
              </a:extLst>
            </p:cNvPr>
            <p:cNvSpPr/>
            <p:nvPr/>
          </p:nvSpPr>
          <p:spPr>
            <a:xfrm>
              <a:off x="5813321" y="2760467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7" name="InfoAppMessage_" hidden="1">
              <a:extLst>
                <a:ext uri="{FF2B5EF4-FFF2-40B4-BE49-F238E27FC236}">
                  <a16:creationId xmlns:a16="http://schemas.microsoft.com/office/drawing/2014/main" id="{BB3B9055-94E3-5810-3D23-8A3F87BE5704}"/>
                </a:ext>
              </a:extLst>
            </p:cNvPr>
            <p:cNvSpPr/>
            <p:nvPr/>
          </p:nvSpPr>
          <p:spPr>
            <a:xfrm>
              <a:off x="5791633" y="2728629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88" name="AppMenu" hidden="1">
            <a:extLst>
              <a:ext uri="{FF2B5EF4-FFF2-40B4-BE49-F238E27FC236}">
                <a16:creationId xmlns:a16="http://schemas.microsoft.com/office/drawing/2014/main" id="{8536A686-DA10-9383-6190-0D62A7909901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89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C4F8B24-D218-2C50-8F68-E40B2A5DCA89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0" name="Shape5AppMenu_">
              <a:extLst>
                <a:ext uri="{FF2B5EF4-FFF2-40B4-BE49-F238E27FC236}">
                  <a16:creationId xmlns:a16="http://schemas.microsoft.com/office/drawing/2014/main" id="{10BD54AF-374F-12EF-60DF-8647B6D92FC8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GreetingAppMenu_">
              <a:extLst>
                <a:ext uri="{FF2B5EF4-FFF2-40B4-BE49-F238E27FC236}">
                  <a16:creationId xmlns:a16="http://schemas.microsoft.com/office/drawing/2014/main" id="{4C498FD2-2FA6-1390-0629-3550B70A91B1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Markus!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2" name="BackgroundAppMenu_">
              <a:extLst>
                <a:ext uri="{FF2B5EF4-FFF2-40B4-BE49-F238E27FC236}">
                  <a16:creationId xmlns:a16="http://schemas.microsoft.com/office/drawing/2014/main" id="{9FCAC3A2-BC84-3B01-E3E4-7D7C63105605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3" name="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EEAC0B65-CCD0-EB26-D99C-DE803C050B68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94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E7663DC5-1FE7-8D18-D864-C5ECC29C9607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95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34D643E7-D8EB-36B0-0447-2EFEE8132114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117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58E6BF5D-1AF6-7910-D32F-E63EB0469E4D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118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8AE14520-2616-C40C-D446-F8CCB7AD08C2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9B6A38CA-2ECC-D7DF-6877-1E5B03C4517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120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538AFD4-EAC8-A1B9-7A11-89F7CFB3A48A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121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BFD7997-1CDA-45EB-9F1A-AA5B143E96AC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2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2393072-DD94-A7A5-F17E-FE0018DBA3A5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A92126B-00EB-FFFC-F2EF-1FE14861EADF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F54D159-6AD7-3274-4DF0-274AFA001C3E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891A035-7691-E090-B107-E801DD640A25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6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563C72-2CB0-4961-272C-C556155F405A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3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B7AA50-D8D1-750A-E321-2544B6BC14F1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4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7000B89-23F2-2E30-D398-03AEE38970B3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5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5AF7DC8-59F8-E5E8-B422-CC5816793F67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6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776BDAD-0574-742B-CE3F-268629CB0997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5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B1E4BE1-3347-8FD9-92D7-1EAAA2B161D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6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66FDCC-26A1-6EE3-7F8E-E93AC00BEC3A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7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961FE64-6ACF-B2E9-D9AD-14D1F585403C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8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3312E8-1903-C555-C795-3391F9619C06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9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FA5A62C-5AB6-7CE6-B761-404B624F14A3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0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710BE50-F5F6-72E8-9D75-D011DF7B08BB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1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DC56A10-6787-8CEF-4DD9-7E85725F23E3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2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8B727D-2BC7-4BBA-4E61-6AA03D5E53F2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3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C99752-1EBF-F6E7-0C68-C9F1F7805F08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4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6AAB40B-9CD0-3D65-6720-96D0C4F55DF4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5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CE86CE5-75F2-BD3F-FE29-B3A90BA4FD49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196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BDF4AED8-D876-0810-F303-561E8908738D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7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6616DA8-01D1-731F-7456-D0611B6027E5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8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223F4E28-46C3-94C9-A5E5-B397C7F8C8BD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99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E66BD97B-146C-336B-AC5E-C02CF449E34E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200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4F64CF3-5C24-CD35-F32C-ACC2F1361F20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1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40CBEF6A-A5F3-1AF4-4E75-4D98214D64A6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2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3AD348AC-EE14-03E4-A473-1154BF73658D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3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BD07EB9-2D04-7DBB-AEDD-54249F873508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20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7888E39E-A8CE-8178-F6B1-43E95AF2B8E5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0E7769C-9436-8F60-F03F-D9B47B235926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20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AE2C00F-4C06-0D6B-7613-2DE80758B048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Guess the number</a:t>
              </a:r>
              <a:endParaRPr lang="et-EE" sz="930" dirty="0"/>
            </a:p>
          </p:txBody>
        </p:sp>
        <p:sp>
          <p:nvSpPr>
            <p:cNvPr id="207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CB8C2A5-F22E-CF64-7864-A9C48FC21EF1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8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5A707CB-487B-94FE-FA8E-37ADB79F0DFA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9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84B983F-3706-68F1-46B6-414C1596559C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0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5D55F65-435A-1343-0044-AF0AF800C24E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1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A0DF36D-5DA9-412C-08F5-638E1DF56AA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2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003A8FB-CEA9-1038-441D-2D0D8340280E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3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6130938-E276-039E-A747-FC9FCB6B2D82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4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0E49B253-05AB-3082-E816-80C945C2AF0B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215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F6E8544-DD23-3784-C869-CE00ADDF2704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216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6F2D4F14-FBAF-47E0-4449-AD406DA87A2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217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6B6B485-8EE7-E64F-CC37-DA691D05CDC0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218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A730272-0A31-6D8B-1523-741E5D566A71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219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135ABD0-B520-C586-D714-B8209074A8E7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22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43931A6-588E-3E3D-C14F-068DD28F1575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22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F378339-713B-A4AB-AF97-2E341603D256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222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00BB7F2-1466-AEC7-AFC4-54B3A96EE913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3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7A904815-9E2A-E745-42FB-4DD7E45AABE4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4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94A6F61-9F0D-FC45-07A6-07C21EB7B3A8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225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69713E50-C6BA-5EBA-570B-22E69853707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6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93666DC-A041-4A79-C382-D96D9D1D7014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227" name="Icon10Part1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5422EE6-D795-1A2C-79CE-1A564A0DA8D1}"/>
                </a:ext>
              </a:extLst>
            </p:cNvPr>
            <p:cNvSpPr/>
            <p:nvPr/>
          </p:nvSpPr>
          <p:spPr>
            <a:xfrm>
              <a:off x="27135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" name="Icon10Part2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8B894E56-9D0F-6E59-9A7D-E5E21D4D6228}"/>
                </a:ext>
              </a:extLst>
            </p:cNvPr>
            <p:cNvSpPr txBox="1"/>
            <p:nvPr/>
          </p:nvSpPr>
          <p:spPr>
            <a:xfrm>
              <a:off x="27449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ysClr val="windowText" lastClr="000000"/>
                  </a:solidFill>
                  <a:effectLst/>
                  <a:latin typeface="Comic Sans MS" panose="030F0702030302020204" pitchFamily="66" charset="0"/>
                </a:rPr>
                <a:t>:)</a:t>
              </a:r>
            </a:p>
          </p:txBody>
        </p:sp>
        <p:sp>
          <p:nvSpPr>
            <p:cNvPr id="229" name="Label10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D5A91471-93B1-BA0F-4C43-1964FD74B1EF}"/>
                </a:ext>
              </a:extLst>
            </p:cNvPr>
            <p:cNvSpPr txBox="1"/>
            <p:nvPr/>
          </p:nvSpPr>
          <p:spPr>
            <a:xfrm>
              <a:off x="2713550" y="355334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Test application</a:t>
              </a:r>
              <a:endParaRPr lang="et-EE" sz="930" dirty="0"/>
            </a:p>
          </p:txBody>
        </p:sp>
        <p:sp>
          <p:nvSpPr>
            <p:cNvPr id="230" name="Icon11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519531F-EF10-3227-0F1A-DFCB500EEF2B}"/>
                </a:ext>
              </a:extLst>
            </p:cNvPr>
            <p:cNvSpPr/>
            <p:nvPr/>
          </p:nvSpPr>
          <p:spPr>
            <a:xfrm>
              <a:off x="35421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1" name="Icon11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E40B7527-8BAB-00E0-0BDD-96E62F25D86C}"/>
                </a:ext>
              </a:extLst>
            </p:cNvPr>
            <p:cNvSpPr txBox="1"/>
            <p:nvPr/>
          </p:nvSpPr>
          <p:spPr>
            <a:xfrm>
              <a:off x="35735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  <p:sp>
          <p:nvSpPr>
            <p:cNvPr id="232" name="Label1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E63896B1-FA1A-A2C9-121A-0C4279AB886A}"/>
                </a:ext>
              </a:extLst>
            </p:cNvPr>
            <p:cNvSpPr txBox="1"/>
            <p:nvPr/>
          </p:nvSpPr>
          <p:spPr>
            <a:xfrm>
              <a:off x="35421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Words</a:t>
              </a:r>
              <a:endParaRPr lang="et-EE" sz="930" dirty="0"/>
            </a:p>
          </p:txBody>
        </p:sp>
      </p:grpSp>
      <p:grpSp>
        <p:nvGrpSpPr>
          <p:cNvPr id="233" name="AppSettings" hidden="1">
            <a:extLst>
              <a:ext uri="{FF2B5EF4-FFF2-40B4-BE49-F238E27FC236}">
                <a16:creationId xmlns:a16="http://schemas.microsoft.com/office/drawing/2014/main" id="{365D1E0A-0E1D-0332-3CEF-2AE0036192B6}"/>
              </a:ext>
            </a:extLst>
          </p:cNvPr>
          <p:cNvGrpSpPr/>
          <p:nvPr/>
        </p:nvGrpSpPr>
        <p:grpSpPr>
          <a:xfrm>
            <a:off x="2757753" y="1943204"/>
            <a:ext cx="7262930" cy="3160078"/>
            <a:chOff x="2757753" y="1943204"/>
            <a:chExt cx="7262930" cy="3160078"/>
          </a:xfrm>
        </p:grpSpPr>
        <p:sp>
          <p:nvSpPr>
            <p:cNvPr id="234" name="WindowFrameAppSettings_" hidden="1">
              <a:extLst>
                <a:ext uri="{FF2B5EF4-FFF2-40B4-BE49-F238E27FC236}">
                  <a16:creationId xmlns:a16="http://schemas.microsoft.com/office/drawing/2014/main" id="{FE5BA91D-8C0C-B267-524A-434267EEFF21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5" name="WindowAppSettings_" hidden="1">
              <a:extLst>
                <a:ext uri="{FF2B5EF4-FFF2-40B4-BE49-F238E27FC236}">
                  <a16:creationId xmlns:a16="http://schemas.microsoft.com/office/drawing/2014/main" id="{CEA476AA-1756-C707-E59C-E58813393960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6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42633E4-E9D0-CB9F-C91F-6B2BB1C87D82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237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BDAC4C5-072A-8178-8FD4-23C3994DA1E8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38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0566240-6B08-217A-4298-9D343F28EA79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9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D56C0852-6AB9-390E-A5B7-656B8749E2BF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40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D619B498-0F41-3369-1B7F-565E587809E7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241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0EF7AB84-CFC3-2ED1-FB03-B72536CA87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242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D979722-9391-DAE9-1F0B-4674F4CFEFF1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243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78BC0FDC-64F4-48B2-2A5E-F2C67A1B6545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244" name="Shape11AppSettings_" hidden="1">
              <a:extLst>
                <a:ext uri="{FF2B5EF4-FFF2-40B4-BE49-F238E27FC236}">
                  <a16:creationId xmlns:a16="http://schemas.microsoft.com/office/drawing/2014/main" id="{E5B4C6AC-324C-3C15-3A86-99C542428D61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 interval: 8 mins</a:t>
              </a:r>
            </a:p>
          </p:txBody>
        </p:sp>
        <p:sp>
          <p:nvSpPr>
            <p:cNvPr id="245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32016644-804B-0572-E30E-E477481747C4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246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AF5975E-9FDB-4792-6FFA-17D90C385087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7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87349EFC-AF8F-0A0A-B3EC-63E0CA98EDAF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248" name="Shape16AppSettings_" hidden="1">
              <a:extLst>
                <a:ext uri="{FF2B5EF4-FFF2-40B4-BE49-F238E27FC236}">
                  <a16:creationId xmlns:a16="http://schemas.microsoft.com/office/drawing/2014/main" id="{03895998-5206-CB43-D39B-E0BB7C4B6E6A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249" name="Shape17AppSettings_" hidden="1">
              <a:extLst>
                <a:ext uri="{FF2B5EF4-FFF2-40B4-BE49-F238E27FC236}">
                  <a16:creationId xmlns:a16="http://schemas.microsoft.com/office/drawing/2014/main" id="{34D5DB3B-3C1D-8891-E86C-2A198A5E9E22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50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EDC16E33-623B-1A11-D5F0-02C170F7ECC3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51" name="Shape19AppSettings_" hidden="1">
              <a:extLst>
                <a:ext uri="{FF2B5EF4-FFF2-40B4-BE49-F238E27FC236}">
                  <a16:creationId xmlns:a16="http://schemas.microsoft.com/office/drawing/2014/main" id="{B670FD51-B5ED-98EC-2C0B-7760B771F08F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252" name="106*20*E*Shape20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9E7547E8-3DD0-0E58-AB2D-5483854AA625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53" name="160*20*SE*Shape22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76AAF226-0F88-9675-88F3-2816C0F5202E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254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3DA6A358-C0D3-60BC-EDF4-7F06B991AACD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  <p:sp>
          <p:nvSpPr>
            <p:cNvPr id="255" name="TextBox 52AppSettings_" hidden="1">
              <a:extLst>
                <a:ext uri="{FF2B5EF4-FFF2-40B4-BE49-F238E27FC236}">
                  <a16:creationId xmlns:a16="http://schemas.microsoft.com/office/drawing/2014/main" id="{646C8399-9120-FF58-56BC-FD44C3FEBC30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256" name="Straight Connector 54AppSettings_" hidden="1">
              <a:extLst>
                <a:ext uri="{FF2B5EF4-FFF2-40B4-BE49-F238E27FC236}">
                  <a16:creationId xmlns:a16="http://schemas.microsoft.com/office/drawing/2014/main" id="{98CFBC56-852F-A539-CCCF-B91E00FB2DB9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Box 55AppSettings_" hidden="1">
              <a:extLst>
                <a:ext uri="{FF2B5EF4-FFF2-40B4-BE49-F238E27FC236}">
                  <a16:creationId xmlns:a16="http://schemas.microsoft.com/office/drawing/2014/main" id="{C9225412-30EB-94BD-B985-89F25ACE65A1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258" name="Straight Connector 56AppSettings_" hidden="1">
              <a:extLst>
                <a:ext uri="{FF2B5EF4-FFF2-40B4-BE49-F238E27FC236}">
                  <a16:creationId xmlns:a16="http://schemas.microsoft.com/office/drawing/2014/main" id="{FDC1D38A-44E8-ED7B-C812-1A0A0870FE02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61AppSettings_" hidden="1">
              <a:extLst>
                <a:ext uri="{FF2B5EF4-FFF2-40B4-BE49-F238E27FC236}">
                  <a16:creationId xmlns:a16="http://schemas.microsoft.com/office/drawing/2014/main" id="{85236E85-CD59-6392-7A0C-AF1300AC4B6D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260" name="Straight Connector 62AppSettings_" hidden="1">
              <a:extLst>
                <a:ext uri="{FF2B5EF4-FFF2-40B4-BE49-F238E27FC236}">
                  <a16:creationId xmlns:a16="http://schemas.microsoft.com/office/drawing/2014/main" id="{D14BD6E4-78D6-84B7-6006-7A9FA1E276BE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AppShell" hidden="1">
            <a:extLst>
              <a:ext uri="{FF2B5EF4-FFF2-40B4-BE49-F238E27FC236}">
                <a16:creationId xmlns:a16="http://schemas.microsoft.com/office/drawing/2014/main" id="{A885DA92-68A0-56EC-8205-55C86FC977B2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262" name="WindowFrameAppShell_">
              <a:extLst>
                <a:ext uri="{FF2B5EF4-FFF2-40B4-BE49-F238E27FC236}">
                  <a16:creationId xmlns:a16="http://schemas.microsoft.com/office/drawing/2014/main" id="{965619CE-5EC8-A8C0-D481-20D27541808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3" name="WindowAppShell_">
              <a:extLst>
                <a:ext uri="{FF2B5EF4-FFF2-40B4-BE49-F238E27FC236}">
                  <a16:creationId xmlns:a16="http://schemas.microsoft.com/office/drawing/2014/main" id="{09B1C8D7-A29A-2194-08E8-F01643130C1C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264" name="AXTextBox1AppShell_">
              <a:extLst>
                <a:ext uri="{FF2B5EF4-FFF2-40B4-BE49-F238E27FC236}">
                  <a16:creationId xmlns:a16="http://schemas.microsoft.com/office/drawing/2014/main" id="{F662E1A6-13D3-C907-21D4-8BCB3D8A3F22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65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684D85E-3FB1-67D7-4BFB-5F614CF06AAD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66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EBE0E0-1A56-CA08-35BA-3624D85E615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67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649096A-1B98-3EDF-0E43-6C5D85A16E37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8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74D4BE6-E96B-05F4-4904-C07F5DC2C97A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9" name="OutputAppShell_">
              <a:extLst>
                <a:ext uri="{FF2B5EF4-FFF2-40B4-BE49-F238E27FC236}">
                  <a16:creationId xmlns:a16="http://schemas.microsoft.com/office/drawing/2014/main" id="{489884D8-E6F9-79CE-24A6-342B9134CEA6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70" name="AppWords:Icon" hidden="1">
            <a:extLst>
              <a:ext uri="{FF2B5EF4-FFF2-40B4-BE49-F238E27FC236}">
                <a16:creationId xmlns:a16="http://schemas.microsoft.com/office/drawing/2014/main" id="{C0A9A628-7714-E577-9F05-0CAE72C76203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772525" y="5309322"/>
            <a:chExt cx="752400" cy="753035"/>
          </a:xfrm>
        </p:grpSpPr>
        <p:sp>
          <p:nvSpPr>
            <p:cNvPr id="271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2BEACB96-0AEA-AF97-7911-C10463F64BE3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72" name="TextBox 271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1643D8EE-3099-48AE-2B4F-35B84E7984A7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273" name="TextBox 272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84B9F1F-A110-013B-45BF-709F0797190A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60782B-D9A7-4DDE-AB55-4FF88EB200A7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58" name="AppSettings" hidden="1">
            <a:extLst>
              <a:ext uri="{FF2B5EF4-FFF2-40B4-BE49-F238E27FC236}">
                <a16:creationId xmlns:a16="http://schemas.microsoft.com/office/drawing/2014/main" id="{60A76E91-A71C-9D89-6B65-BED60DC84FD7}"/>
              </a:ext>
            </a:extLst>
          </p:cNvPr>
          <p:cNvGrpSpPr/>
          <p:nvPr/>
        </p:nvGrpSpPr>
        <p:grpSpPr>
          <a:xfrm>
            <a:off x="2910153" y="2095604"/>
            <a:ext cx="7262930" cy="3160078"/>
            <a:chOff x="2757753" y="1943204"/>
            <a:chExt cx="7262930" cy="3160078"/>
          </a:xfrm>
        </p:grpSpPr>
        <p:sp>
          <p:nvSpPr>
            <p:cNvPr id="59" name="WindowFrameAppSettings_" hidden="1">
              <a:extLst>
                <a:ext uri="{FF2B5EF4-FFF2-40B4-BE49-F238E27FC236}">
                  <a16:creationId xmlns:a16="http://schemas.microsoft.com/office/drawing/2014/main" id="{4CBBFBA1-0038-67F4-37C9-FE01DBD2951A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0" name="WindowAppSettings_" hidden="1">
              <a:extLst>
                <a:ext uri="{FF2B5EF4-FFF2-40B4-BE49-F238E27FC236}">
                  <a16:creationId xmlns:a16="http://schemas.microsoft.com/office/drawing/2014/main" id="{0F0D5BC0-CB1F-96FD-76BE-FBC7C9CD5B37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4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A6178574-236F-ABB2-EAE9-282BBCAEFD77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275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F5F99F0-C2EC-7605-D3E4-4191428EA172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7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788E632-5767-BA2C-6055-0A9B754139B4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7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E67B09E1-381F-FBF5-7FEC-7D7E1F119068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78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35FED96C-80CC-D3E1-B59E-D398F0581F4A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279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A662DC83-A3FF-12AE-3B69-43D7A82DD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280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D5003569-6566-E33E-13AD-8D11BAA8A747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281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7953C76-9A54-509C-DD66-680285F6A4ED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282" name="Shape11AppSettings_" hidden="1">
              <a:extLst>
                <a:ext uri="{FF2B5EF4-FFF2-40B4-BE49-F238E27FC236}">
                  <a16:creationId xmlns:a16="http://schemas.microsoft.com/office/drawing/2014/main" id="{5C05B327-7A98-892E-5C92-E6A30F670CE8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 interval: 8 mins</a:t>
              </a:r>
            </a:p>
          </p:txBody>
        </p:sp>
        <p:sp>
          <p:nvSpPr>
            <p:cNvPr id="283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E8F3726B-AA9B-AED4-6F70-2DB7CF27C8E4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284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7BA81FF2-606A-F278-0D84-D09C2F23A71E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5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9AF9B0E1-5FFD-2938-8046-A7EEAE012A0C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286" name="Shape16AppSettings_" hidden="1">
              <a:extLst>
                <a:ext uri="{FF2B5EF4-FFF2-40B4-BE49-F238E27FC236}">
                  <a16:creationId xmlns:a16="http://schemas.microsoft.com/office/drawing/2014/main" id="{CBD0265B-D3B5-0AFF-6AF0-547E618A13F5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287" name="Shape17AppSettings_" hidden="1">
              <a:extLst>
                <a:ext uri="{FF2B5EF4-FFF2-40B4-BE49-F238E27FC236}">
                  <a16:creationId xmlns:a16="http://schemas.microsoft.com/office/drawing/2014/main" id="{ABE1B8A8-5C9F-EB9E-B294-C5F5DCE64452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No autologin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88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B435D7D3-84B2-E6EE-2565-865B9E0A78A7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289" name="Shape19AppSettings_" hidden="1">
              <a:extLst>
                <a:ext uri="{FF2B5EF4-FFF2-40B4-BE49-F238E27FC236}">
                  <a16:creationId xmlns:a16="http://schemas.microsoft.com/office/drawing/2014/main" id="{EB7293B8-3DE7-1A27-2775-E9C90E150FF2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290" name="106*20*E*Shape20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02A85584-5EFB-B06D-63D8-535D9388DA3C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91" name="160*20*SE*Shape22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1F16D4A8-D011-3CCD-F18B-8E237F29FDC6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292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DDC4BCB-CAAC-2C09-BC08-B089577E3258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  <p:sp>
          <p:nvSpPr>
            <p:cNvPr id="293" name="TextBox 52AppSettings_" hidden="1">
              <a:extLst>
                <a:ext uri="{FF2B5EF4-FFF2-40B4-BE49-F238E27FC236}">
                  <a16:creationId xmlns:a16="http://schemas.microsoft.com/office/drawing/2014/main" id="{573E7BEF-C158-FB6F-F4EC-AA1809403293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294" name="Straight Connector 54AppSettings_" hidden="1">
              <a:extLst>
                <a:ext uri="{FF2B5EF4-FFF2-40B4-BE49-F238E27FC236}">
                  <a16:creationId xmlns:a16="http://schemas.microsoft.com/office/drawing/2014/main" id="{4667D744-7229-3042-3E94-C3F7FD3C8099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55AppSettings_" hidden="1">
              <a:extLst>
                <a:ext uri="{FF2B5EF4-FFF2-40B4-BE49-F238E27FC236}">
                  <a16:creationId xmlns:a16="http://schemas.microsoft.com/office/drawing/2014/main" id="{B21EC274-266E-AAAB-607E-81082E9DD150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296" name="Straight Connector 56AppSettings_" hidden="1">
              <a:extLst>
                <a:ext uri="{FF2B5EF4-FFF2-40B4-BE49-F238E27FC236}">
                  <a16:creationId xmlns:a16="http://schemas.microsoft.com/office/drawing/2014/main" id="{3FBE80B7-3C54-B236-87F7-CF187FB38E65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61AppSettings_" hidden="1">
              <a:extLst>
                <a:ext uri="{FF2B5EF4-FFF2-40B4-BE49-F238E27FC236}">
                  <a16:creationId xmlns:a16="http://schemas.microsoft.com/office/drawing/2014/main" id="{853F08D2-0073-47EC-F5A2-2E83527F15F0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298" name="Straight Connector 62AppSettings_" hidden="1">
              <a:extLst>
                <a:ext uri="{FF2B5EF4-FFF2-40B4-BE49-F238E27FC236}">
                  <a16:creationId xmlns:a16="http://schemas.microsoft.com/office/drawing/2014/main" id="{8C1D7C2E-7D63-1B0E-943A-67FD3891B0D5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AppShell" hidden="1">
            <a:extLst>
              <a:ext uri="{FF2B5EF4-FFF2-40B4-BE49-F238E27FC236}">
                <a16:creationId xmlns:a16="http://schemas.microsoft.com/office/drawing/2014/main" id="{1841341F-8169-965D-4A81-D147B78E67EF}"/>
              </a:ext>
            </a:extLst>
          </p:cNvPr>
          <p:cNvGrpSpPr/>
          <p:nvPr/>
        </p:nvGrpSpPr>
        <p:grpSpPr>
          <a:xfrm>
            <a:off x="3322933" y="1707612"/>
            <a:ext cx="6155735" cy="4052377"/>
            <a:chOff x="4060765" y="2159747"/>
            <a:chExt cx="6155735" cy="4052377"/>
          </a:xfrm>
        </p:grpSpPr>
        <p:sp>
          <p:nvSpPr>
            <p:cNvPr id="65" name="WindowFrameAppShell_">
              <a:extLst>
                <a:ext uri="{FF2B5EF4-FFF2-40B4-BE49-F238E27FC236}">
                  <a16:creationId xmlns:a16="http://schemas.microsoft.com/office/drawing/2014/main" id="{68A9D6BE-6FB4-FA9A-27EC-CA072432213F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6" name="WindowAppShell_">
              <a:extLst>
                <a:ext uri="{FF2B5EF4-FFF2-40B4-BE49-F238E27FC236}">
                  <a16:creationId xmlns:a16="http://schemas.microsoft.com/office/drawing/2014/main" id="{382C399D-E933-AE86-87FB-B901010F6F8D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7" name="AXTextBox1AppShell_">
              <a:extLst>
                <a:ext uri="{FF2B5EF4-FFF2-40B4-BE49-F238E27FC236}">
                  <a16:creationId xmlns:a16="http://schemas.microsoft.com/office/drawing/2014/main" id="{BF9BD711-964D-CB4E-5F61-5B38A40BF9C4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99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8C3F8EE-9EE0-3F3E-2B0F-EE4A4C4E809F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300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CA6A0BA-FCA0-40A2-2BE0-A629C499D2C0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1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2A1C9D3-79A7-BC6C-D7C9-A7046E212E49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2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6F9113F-3209-CCAC-5B31-36D77ADDBF92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3" name="OutputAppShell_">
              <a:extLst>
                <a:ext uri="{FF2B5EF4-FFF2-40B4-BE49-F238E27FC236}">
                  <a16:creationId xmlns:a16="http://schemas.microsoft.com/office/drawing/2014/main" id="{9516E2C4-0598-07DF-2C44-D418BC451E56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9" name="AxHelper" hidden="1">
                  <a:extLst>
                    <a:ext uri="{FF2B5EF4-FFF2-40B4-BE49-F238E27FC236}">
                      <a16:creationId xmlns:a16="http://schemas.microsoft.com/office/drawing/2014/main" id="{EFA9853B-D92D-984A-1736-5DB3D713279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Vabakuju: kujund 3">
            <a:extLst>
              <a:ext uri="{FF2B5EF4-FFF2-40B4-BE49-F238E27FC236}">
                <a16:creationId xmlns:a16="http://schemas.microsoft.com/office/drawing/2014/main" id="{29C70DE5-F746-2C15-9A2D-353EAD199750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: kujund 4">
            <a:extLst>
              <a:ext uri="{FF2B5EF4-FFF2-40B4-BE49-F238E27FC236}">
                <a16:creationId xmlns:a16="http://schemas.microsoft.com/office/drawing/2014/main" id="{2AC3B8ED-50AE-2122-F5BA-DE5E26D669E1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: kujund 5">
            <a:extLst>
              <a:ext uri="{FF2B5EF4-FFF2-40B4-BE49-F238E27FC236}">
                <a16:creationId xmlns:a16="http://schemas.microsoft.com/office/drawing/2014/main" id="{47FC9B59-3374-8F7A-4A76-06D170CFBCDA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: kujund 6">
            <a:extLst>
              <a:ext uri="{FF2B5EF4-FFF2-40B4-BE49-F238E27FC236}">
                <a16:creationId xmlns:a16="http://schemas.microsoft.com/office/drawing/2014/main" id="{C9934726-AC33-50D7-1BC1-FD839FC91B89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</a:rPr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sp>
        <p:nvSpPr>
          <p:cNvPr id="2" name="AppShell:Properties">
            <a:extLst>
              <a:ext uri="{FF2B5EF4-FFF2-40B4-BE49-F238E27FC236}">
                <a16:creationId xmlns:a16="http://schemas.microsoft.com/office/drawing/2014/main" id="{8BA4583C-56F1-D6E4-2F23-FC2DD5740F06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3" name="AppShell:Icon">
            <a:extLst>
              <a:ext uri="{FF2B5EF4-FFF2-40B4-BE49-F238E27FC236}">
                <a16:creationId xmlns:a16="http://schemas.microsoft.com/office/drawing/2014/main" id="{8FA82D0F-27F9-4282-7515-F6FFDA295099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4" name="Bg1">
              <a:extLst>
                <a:ext uri="{FF2B5EF4-FFF2-40B4-BE49-F238E27FC236}">
                  <a16:creationId xmlns:a16="http://schemas.microsoft.com/office/drawing/2014/main" id="{99F68EA8-80F1-C66C-81C4-1286F28FCD4D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36454-4076-DFE5-C91A-A18328F4E3B4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pic>
        <p:nvPicPr>
          <p:cNvPr id="6" name="FileIcon_/">
            <a:extLst>
              <a:ext uri="{FF2B5EF4-FFF2-40B4-BE49-F238E27FC236}">
                <a16:creationId xmlns:a16="http://schemas.microsoft.com/office/drawing/2014/main" id="{17B373EE-B731-A96E-53F6-EC0D1792B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7" name="FileIcon_*">
            <a:extLst>
              <a:ext uri="{FF2B5EF4-FFF2-40B4-BE49-F238E27FC236}">
                <a16:creationId xmlns:a16="http://schemas.microsoft.com/office/drawing/2014/main" id="{A46ABA4A-2AAD-7E67-F512-694D22D23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sp>
        <p:nvSpPr>
          <p:cNvPr id="9" name="AppVideoPlayer:Properties">
            <a:extLst>
              <a:ext uri="{FF2B5EF4-FFF2-40B4-BE49-F238E27FC236}">
                <a16:creationId xmlns:a16="http://schemas.microsoft.com/office/drawing/2014/main" id="{F7A3227A-738F-1770-E2B9-0E6587C362C5}"/>
              </a:ext>
            </a:extLst>
          </p:cNvPr>
          <p:cNvSpPr txBox="1"/>
          <p:nvPr/>
        </p:nvSpPr>
        <p:spPr>
          <a:xfrm>
            <a:off x="220890" y="265533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Everyone:Video Player</a:t>
            </a:r>
          </a:p>
        </p:txBody>
      </p:sp>
      <p:grpSp>
        <p:nvGrpSpPr>
          <p:cNvPr id="10" name="AppVideoPlayer:Icon">
            <a:extLst>
              <a:ext uri="{FF2B5EF4-FFF2-40B4-BE49-F238E27FC236}">
                <a16:creationId xmlns:a16="http://schemas.microsoft.com/office/drawing/2014/main" id="{DFF94C10-D429-A6FB-F4A4-D60726648FEA}"/>
              </a:ext>
            </a:extLst>
          </p:cNvPr>
          <p:cNvGrpSpPr/>
          <p:nvPr/>
        </p:nvGrpSpPr>
        <p:grpSpPr>
          <a:xfrm>
            <a:off x="373290" y="1731968"/>
            <a:ext cx="752400" cy="753035"/>
            <a:chOff x="3017749" y="1732031"/>
            <a:chExt cx="752400" cy="753035"/>
          </a:xfrm>
        </p:grpSpPr>
        <p:sp>
          <p:nvSpPr>
            <p:cNvPr id="11" name="Bg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959D3266-393F-2555-00BA-78590C44928C}"/>
                </a:ext>
              </a:extLst>
            </p:cNvPr>
            <p:cNvSpPr/>
            <p:nvPr/>
          </p:nvSpPr>
          <p:spPr>
            <a:xfrm>
              <a:off x="3017749" y="173203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Võrdkülgne kolmnurk 11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CE876153-88CE-AE6C-F5DE-61CF65C96687}"/>
                </a:ext>
              </a:extLst>
            </p:cNvPr>
            <p:cNvSpPr/>
            <p:nvPr/>
          </p:nvSpPr>
          <p:spPr>
            <a:xfrm rot="5400000">
              <a:off x="3239303" y="1844499"/>
              <a:ext cx="336550" cy="508198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pic>
        <p:nvPicPr>
          <p:cNvPr id="17" name="FileIcon_Txt">
            <a:extLst>
              <a:ext uri="{FF2B5EF4-FFF2-40B4-BE49-F238E27FC236}">
                <a16:creationId xmlns:a16="http://schemas.microsoft.com/office/drawing/2014/main" id="{FA7A736E-DDEE-F040-0D37-F0419F044D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27" name="FileIcon_Pic">
            <a:extLst>
              <a:ext uri="{FF2B5EF4-FFF2-40B4-BE49-F238E27FC236}">
                <a16:creationId xmlns:a16="http://schemas.microsoft.com/office/drawing/2014/main" id="{AB55B6C2-91C0-D045-AB61-F9150D21C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44" name="FileIcon_Movie">
            <a:extLst>
              <a:ext uri="{FF2B5EF4-FFF2-40B4-BE49-F238E27FC236}">
                <a16:creationId xmlns:a16="http://schemas.microsoft.com/office/drawing/2014/main" id="{3BC194BF-972A-8F52-F9CE-90FBA3B8B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50" name="FileIcon_3D">
            <a:extLst>
              <a:ext uri="{FF2B5EF4-FFF2-40B4-BE49-F238E27FC236}">
                <a16:creationId xmlns:a16="http://schemas.microsoft.com/office/drawing/2014/main" id="{CAFF96CD-6220-7805-BC6A-C407AE5F16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58" name="FileIcon_Cnf">
            <a:extLst>
              <a:ext uri="{FF2B5EF4-FFF2-40B4-BE49-F238E27FC236}">
                <a16:creationId xmlns:a16="http://schemas.microsoft.com/office/drawing/2014/main" id="{086BA26C-8092-EC72-6599-439B6BAD4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77" name="FileIcon_Snd">
            <a:extLst>
              <a:ext uri="{FF2B5EF4-FFF2-40B4-BE49-F238E27FC236}">
                <a16:creationId xmlns:a16="http://schemas.microsoft.com/office/drawing/2014/main" id="{E89308D9-64E4-1A6C-6105-68275D05C7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8109406" y="4976560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pic>
        <p:nvPicPr>
          <p:cNvPr id="86" name="FileIcon_Pres">
            <a:extLst>
              <a:ext uri="{FF2B5EF4-FFF2-40B4-BE49-F238E27FC236}">
                <a16:creationId xmlns:a16="http://schemas.microsoft.com/office/drawing/2014/main" id="{D5A650D8-0E6D-74E6-5AF6-21E6DADC3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Cat!</a:t>
            </a:r>
            <a:endParaRPr lang="et-EE" dirty="0"/>
          </a:p>
        </p:txBody>
      </p:sp>
      <p:grpSp>
        <p:nvGrpSpPr>
          <p:cNvPr id="76" name="Pic">
            <a:extLst>
              <a:ext uri="{FF2B5EF4-FFF2-40B4-BE49-F238E27FC236}">
                <a16:creationId xmlns:a16="http://schemas.microsoft.com/office/drawing/2014/main" id="{1F35079F-9064-EB2B-EE9E-B038F166A611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77" name="Backdrop">
              <a:extLst>
                <a:ext uri="{FF2B5EF4-FFF2-40B4-BE49-F238E27FC236}">
                  <a16:creationId xmlns:a16="http://schemas.microsoft.com/office/drawing/2014/main" id="{B35A34D4-5F6E-8F11-5979-695A961F030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DummyA" hidden="1">
              <a:extLst>
                <a:ext uri="{FF2B5EF4-FFF2-40B4-BE49-F238E27FC236}">
                  <a16:creationId xmlns:a16="http://schemas.microsoft.com/office/drawing/2014/main" id="{B56D6F14-70E1-AE91-1643-B5ED30679AE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79" name="DummyB" hidden="1">
              <a:extLst>
                <a:ext uri="{FF2B5EF4-FFF2-40B4-BE49-F238E27FC236}">
                  <a16:creationId xmlns:a16="http://schemas.microsoft.com/office/drawing/2014/main" id="{C9401F7B-D392-8014-8578-59B7AA3A8A3E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50" y="8572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Administrator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Blue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Ristkülik 19738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0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15888" y="109968"/>
            <a:ext cx="1485900" cy="345057"/>
          </a:xfrm>
          <a:prstGeom prst="rect">
            <a:avLst/>
          </a:prstGeom>
          <a:solidFill>
            <a:srgbClr val="00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725613" y="109967"/>
            <a:ext cx="1485900" cy="345057"/>
          </a:xfrm>
          <a:prstGeom prst="rect">
            <a:avLst/>
          </a:prstGeom>
          <a:solidFill>
            <a:srgbClr val="0000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3335338" y="109966"/>
            <a:ext cx="1485900" cy="345057"/>
          </a:xfrm>
          <a:prstGeom prst="rect">
            <a:avLst/>
          </a:prstGeom>
          <a:solidFill>
            <a:srgbClr val="6600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4945063" y="109965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8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275748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699654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22:50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6554788" y="109964"/>
            <a:ext cx="1485900" cy="345057"/>
          </a:xfrm>
          <a:prstGeom prst="rect">
            <a:avLst/>
          </a:prstGeom>
          <a:solidFill>
            <a:srgbClr val="0099CC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37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6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8164513" y="109964"/>
            <a:ext cx="1485900" cy="345057"/>
          </a:xfrm>
          <a:prstGeom prst="rect">
            <a:avLst/>
          </a:prstGeom>
          <a:solidFill>
            <a:srgbClr val="3333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Cat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Sunlight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979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61328" y="6373795"/>
            <a:ext cx="129934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TextBox" r:id="rId1" imgW="3886200" imgH="324000"/>
        </mc:Choice>
        <mc:Fallback>
          <p:control name="AxTextBox" r:id="rId1" imgW="3886200" imgH="3240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79916" y="1279200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1489" name="AppCalc" hidden="1">
            <a:extLst>
              <a:ext uri="{FF2B5EF4-FFF2-40B4-BE49-F238E27FC236}">
                <a16:creationId xmlns:a16="http://schemas.microsoft.com/office/drawing/2014/main" id="{D30D2D04-AC75-216B-23B5-FE82CC857FEA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61490" name="WindowFrameAppCalc_" hidden="1">
              <a:extLst>
                <a:ext uri="{FF2B5EF4-FFF2-40B4-BE49-F238E27FC236}">
                  <a16:creationId xmlns:a16="http://schemas.microsoft.com/office/drawing/2014/main" id="{3925AB31-189B-A667-9706-5F86CCDDEC1F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91" name="WindowAppCalc_" hidden="1">
              <a:extLst>
                <a:ext uri="{FF2B5EF4-FFF2-40B4-BE49-F238E27FC236}">
                  <a16:creationId xmlns:a16="http://schemas.microsoft.com/office/drawing/2014/main" id="{2F310212-7207-2764-EE5A-54AABA36FBB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2" name="CloseAppCalc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BA6060F-B0F7-5FFF-82A2-1730A79CF4EB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493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99A927B-5898-A4BA-72E1-46B24F23D5CC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94" name="Shape6AppCalc_" hidden="1">
              <a:extLst>
                <a:ext uri="{FF2B5EF4-FFF2-40B4-BE49-F238E27FC236}">
                  <a16:creationId xmlns:a16="http://schemas.microsoft.com/office/drawing/2014/main" id="{50A79CD3-FB7F-D61A-6FEF-F339072F5E63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149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DAA1084-1911-9BC2-9098-7B9D73A0CBB2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150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975E537-63C2-446D-7A5B-DF6605A636C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150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4398921-AD93-EF96-5C31-850378823C61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150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DFD35EF-4C59-0108-BC87-3F8B8F99127E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150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5D60654-37B2-91B6-CEB3-B90663E49CFC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150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0AF3D1-B369-1B4A-6FF6-E594BFA4C38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150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C5B7F4-F773-2615-513C-B42A4E458D89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150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EC1206-CD4E-971C-5F3A-DA710C6EECE5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150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0139A57-7701-15E9-8A53-0EE5E2EB8F28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150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D183E3-A2F1-7A8F-C41D-E8418B478C51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150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66FC1B3D-65D2-CC47-9F33-84EB7F3D742F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151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481439C2-01C9-7F66-FC96-ACCC834B0D12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151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5EC83930-91EA-26D5-815B-F07C9F3C232E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151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05486875-BA98-2F89-D857-22EC8F3C9D83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151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124EB350-08BC-A9C1-29E8-FCF41B9DC118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151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2F88DAE-C4CE-D29D-77AC-5B9FC794E890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151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E4BBFF70-5245-438A-24F0-4B30CD111905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151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0CFF502E-397E-3027-E6A8-15445DE1E9B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1495" name="WindowTitleAppCalc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BF00914-E26E-D4E3-BE8A-430722B014E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1496" name="Shape7AppCalc_" hidden="1">
              <a:extLst>
                <a:ext uri="{FF2B5EF4-FFF2-40B4-BE49-F238E27FC236}">
                  <a16:creationId xmlns:a16="http://schemas.microsoft.com/office/drawing/2014/main" id="{30EB53B6-787F-3DED-F1CE-84BE4CE68B07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7" name="Shape8AppCalc_" hidden="1">
              <a:extLst>
                <a:ext uri="{FF2B5EF4-FFF2-40B4-BE49-F238E27FC236}">
                  <a16:creationId xmlns:a16="http://schemas.microsoft.com/office/drawing/2014/main" id="{6267E215-F686-E0E5-FF69-AC78B1268B6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1498" name="MinimizeAppCalc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B353A6C-54F5-F094-6801-E43A01DE8AE2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869" name="AppVideoPlayer" hidden="1">
            <a:extLst>
              <a:ext uri="{FF2B5EF4-FFF2-40B4-BE49-F238E27FC236}">
                <a16:creationId xmlns:a16="http://schemas.microsoft.com/office/drawing/2014/main" id="{AB1B66E6-12CD-40BB-5635-0E4D256F7B07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61870" name="WindowFrameAppVideoPlayer_">
              <a:extLst>
                <a:ext uri="{FF2B5EF4-FFF2-40B4-BE49-F238E27FC236}">
                  <a16:creationId xmlns:a16="http://schemas.microsoft.com/office/drawing/2014/main" id="{39428BC3-5429-CD62-D52A-C8F94633C200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1" name="WindowAppVideoPlayer_">
              <a:extLst>
                <a:ext uri="{FF2B5EF4-FFF2-40B4-BE49-F238E27FC236}">
                  <a16:creationId xmlns:a16="http://schemas.microsoft.com/office/drawing/2014/main" id="{FB864E71-8FBD-5831-CBAC-0A9FFDC722C7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61872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5B20DD9-D8BF-F1FF-0DB7-7E966E8A885E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873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260B79A-5E55-FA63-BA08-BC6672587850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74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39F4908-A202-AD12-98F0-0804BE35B24D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5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D3AD9C0-4967-0B0A-6F2E-0EAC838823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49" name="AppTaskmgr" hidden="1">
            <a:extLst>
              <a:ext uri="{FF2B5EF4-FFF2-40B4-BE49-F238E27FC236}">
                <a16:creationId xmlns:a16="http://schemas.microsoft.com/office/drawing/2014/main" id="{DDCE7132-F225-DCBB-D535-5AC68D6AA6AB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61950" name="WindowFrameAppTaskmgr_">
              <a:extLst>
                <a:ext uri="{FF2B5EF4-FFF2-40B4-BE49-F238E27FC236}">
                  <a16:creationId xmlns:a16="http://schemas.microsoft.com/office/drawing/2014/main" id="{C0404C3D-AF3E-7E37-F2AB-E68776CB3AF9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1" name="WindowAppTaskmgr_">
              <a:extLst>
                <a:ext uri="{FF2B5EF4-FFF2-40B4-BE49-F238E27FC236}">
                  <a16:creationId xmlns:a16="http://schemas.microsoft.com/office/drawing/2014/main" id="{D0948101-C40F-2B14-D781-C4C0A0A9775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1952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4A8D7E1-9FE2-B48B-81EB-D5A2CB877166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61953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741E60-8A19-FEBB-1A97-54FDBAD269E3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54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91802D-E007-CC75-D6BB-2FA5A7C9DC16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5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0ED5DA85-9D5C-34DD-CC60-2D267996FBFF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6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B5CCF6C-664D-B0DB-83A6-523AA564598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1957" name="Proc1AppTaskmgr_">
              <a:extLst>
                <a:ext uri="{FF2B5EF4-FFF2-40B4-BE49-F238E27FC236}">
                  <a16:creationId xmlns:a16="http://schemas.microsoft.com/office/drawing/2014/main" id="{7E6B5B0A-F741-A3D0-1BA4-046093F16873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8" name="Proc2AppTaskmgr_">
              <a:extLst>
                <a:ext uri="{FF2B5EF4-FFF2-40B4-BE49-F238E27FC236}">
                  <a16:creationId xmlns:a16="http://schemas.microsoft.com/office/drawing/2014/main" id="{1B792D38-0CCB-57AA-F2CD-D7E823035032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9" name="Proc3AppTaskmgr_">
              <a:extLst>
                <a:ext uri="{FF2B5EF4-FFF2-40B4-BE49-F238E27FC236}">
                  <a16:creationId xmlns:a16="http://schemas.microsoft.com/office/drawing/2014/main" id="{F619AAFF-79FE-F10E-4E9E-0B88248B19C9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0" name="Proc4AppTaskmgr_">
              <a:extLst>
                <a:ext uri="{FF2B5EF4-FFF2-40B4-BE49-F238E27FC236}">
                  <a16:creationId xmlns:a16="http://schemas.microsoft.com/office/drawing/2014/main" id="{4297A3CE-30D9-2D59-502A-2541F46E138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1" name="Proc5AppTaskmgr_">
              <a:extLst>
                <a:ext uri="{FF2B5EF4-FFF2-40B4-BE49-F238E27FC236}">
                  <a16:creationId xmlns:a16="http://schemas.microsoft.com/office/drawing/2014/main" id="{A2B78C12-F488-5F6A-2C38-9193AB12B656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2" name="Proc6AppTaskmgr_">
              <a:extLst>
                <a:ext uri="{FF2B5EF4-FFF2-40B4-BE49-F238E27FC236}">
                  <a16:creationId xmlns:a16="http://schemas.microsoft.com/office/drawing/2014/main" id="{14682373-3EA7-D958-4171-161B1C7795CA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3" name="Proc7AppTaskmgr_">
              <a:extLst>
                <a:ext uri="{FF2B5EF4-FFF2-40B4-BE49-F238E27FC236}">
                  <a16:creationId xmlns:a16="http://schemas.microsoft.com/office/drawing/2014/main" id="{AC4D7C83-E476-85DC-9C95-9D2EAFD49428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4" name="Proc8AppTaskmgr_">
              <a:extLst>
                <a:ext uri="{FF2B5EF4-FFF2-40B4-BE49-F238E27FC236}">
                  <a16:creationId xmlns:a16="http://schemas.microsoft.com/office/drawing/2014/main" id="{36B2D74B-E93B-570A-4082-CFB974D2253B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5" name="Proc9AppTaskmgr_">
              <a:extLst>
                <a:ext uri="{FF2B5EF4-FFF2-40B4-BE49-F238E27FC236}">
                  <a16:creationId xmlns:a16="http://schemas.microsoft.com/office/drawing/2014/main" id="{F633C9A8-2E8D-1819-CC00-85D6BC49F0C4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6" name="Proc10AppTaskmgr_">
              <a:extLst>
                <a:ext uri="{FF2B5EF4-FFF2-40B4-BE49-F238E27FC236}">
                  <a16:creationId xmlns:a16="http://schemas.microsoft.com/office/drawing/2014/main" id="{18A8B5A6-751B-1F01-E108-288A2C6E46D5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40" name="AppShell" hidden="1">
            <a:extLst>
              <a:ext uri="{FF2B5EF4-FFF2-40B4-BE49-F238E27FC236}">
                <a16:creationId xmlns:a16="http://schemas.microsoft.com/office/drawing/2014/main" id="{E18ED80B-BAF6-87F2-9B8E-CC0A98AFDF1A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62041" name="WindowFrameAppShell_">
              <a:extLst>
                <a:ext uri="{FF2B5EF4-FFF2-40B4-BE49-F238E27FC236}">
                  <a16:creationId xmlns:a16="http://schemas.microsoft.com/office/drawing/2014/main" id="{E439AF64-90CF-4C34-2546-553324C9291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2" name="WindowAppShell_">
              <a:extLst>
                <a:ext uri="{FF2B5EF4-FFF2-40B4-BE49-F238E27FC236}">
                  <a16:creationId xmlns:a16="http://schemas.microsoft.com/office/drawing/2014/main" id="{2012B325-42DF-5318-51D9-E1EAD0B63CB4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2043" name="AXTextBox1AppShell_">
              <a:extLst>
                <a:ext uri="{FF2B5EF4-FFF2-40B4-BE49-F238E27FC236}">
                  <a16:creationId xmlns:a16="http://schemas.microsoft.com/office/drawing/2014/main" id="{CE24C2B1-1929-7277-424F-71DA7CFFCF9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62044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0727EA6-4C4B-FDDB-EACB-E5799DE92CF8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62045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25B3571-46C0-26C1-5755-110A4832882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46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C1C1B5-E420-3A6B-47F3-03DEBE7FB72E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7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FBE277E-F09E-D3B1-44D5-31B867D7157D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8" name="OutputAppShell_">
              <a:extLst>
                <a:ext uri="{FF2B5EF4-FFF2-40B4-BE49-F238E27FC236}">
                  <a16:creationId xmlns:a16="http://schemas.microsoft.com/office/drawing/2014/main" id="{B2DD1585-07A1-5049-7E70-C5C1C1EE662A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2092" name="AppFiles" hidden="1">
            <a:extLst>
              <a:ext uri="{FF2B5EF4-FFF2-40B4-BE49-F238E27FC236}">
                <a16:creationId xmlns:a16="http://schemas.microsoft.com/office/drawing/2014/main" id="{FD3383B9-73FE-2B1C-1D1B-4B2CD389AB6E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62093" name="WindowFrameAppFiles_">
              <a:extLst>
                <a:ext uri="{FF2B5EF4-FFF2-40B4-BE49-F238E27FC236}">
                  <a16:creationId xmlns:a16="http://schemas.microsoft.com/office/drawing/2014/main" id="{405FB3FD-E5FB-EDC1-7F55-EF08CBB7836C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4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3F1703C-6343-797B-B537-7BA604B1EED7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62095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F4DC60F-C5A0-98D2-CE6B-EE265AB74B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96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DC5E6E-22F6-37DB-9D5B-BA92D47A4A30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7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6CED9E-6671-E4C8-7FE3-F2277532D12E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8" name="TopPanelAppFiles_">
              <a:extLst>
                <a:ext uri="{FF2B5EF4-FFF2-40B4-BE49-F238E27FC236}">
                  <a16:creationId xmlns:a16="http://schemas.microsoft.com/office/drawing/2014/main" id="{6699F084-EBDE-2D6A-405B-91C577759080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9" name="BottomPanelAppFiles_">
              <a:extLst>
                <a:ext uri="{FF2B5EF4-FFF2-40B4-BE49-F238E27FC236}">
                  <a16:creationId xmlns:a16="http://schemas.microsoft.com/office/drawing/2014/main" id="{9361A9AB-69D1-881C-5723-15F22B90DA2E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62100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9C9DFD5F-6524-43F0-BDFC-7947467AF2ED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1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850AE9BB-B5E3-9886-41AB-EFB007FB66FD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102" name="LeftPanelAppFiles_">
              <a:extLst>
                <a:ext uri="{FF2B5EF4-FFF2-40B4-BE49-F238E27FC236}">
                  <a16:creationId xmlns:a16="http://schemas.microsoft.com/office/drawing/2014/main" id="{8EB93393-F09B-5E3E-A157-4144B72E9CCF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62103" name="PathAppFiles_">
              <a:extLst>
                <a:ext uri="{FF2B5EF4-FFF2-40B4-BE49-F238E27FC236}">
                  <a16:creationId xmlns:a16="http://schemas.microsoft.com/office/drawing/2014/main" id="{3D926CEB-6829-D192-3863-844FA9ABFB1B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104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B7293779-C82E-975B-2989-94B3F20CFDAC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62105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749CE39B-0487-D839-45DF-B4FF298B1971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62106" name="PropertiesAppFiles_">
              <a:extLst>
                <a:ext uri="{FF2B5EF4-FFF2-40B4-BE49-F238E27FC236}">
                  <a16:creationId xmlns:a16="http://schemas.microsoft.com/office/drawing/2014/main" id="{12F81C52-713B-1409-2FFF-5E50482E27D2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62107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FB598D2-4E42-DF7C-7769-90C2772C15D9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8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86A954C4-A97D-AD90-6982-F3AA8DD27108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9" name="SelectModeLabelAppFiles_">
              <a:extLst>
                <a:ext uri="{FF2B5EF4-FFF2-40B4-BE49-F238E27FC236}">
                  <a16:creationId xmlns:a16="http://schemas.microsoft.com/office/drawing/2014/main" id="{FF72E94F-5F15-44C4-CC1A-8B6B5584FB9A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62110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34BA47EC-F678-C707-EFA5-2C0882367AAD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11" name="SelectedFileAppFIles_">
              <a:extLst>
                <a:ext uri="{FF2B5EF4-FFF2-40B4-BE49-F238E27FC236}">
                  <a16:creationId xmlns:a16="http://schemas.microsoft.com/office/drawing/2014/main" id="{907153AB-A879-FEDA-6054-02E525B098F1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112" name="WindowAppFiles_">
              <a:extLst>
                <a:ext uri="{FF2B5EF4-FFF2-40B4-BE49-F238E27FC236}">
                  <a16:creationId xmlns:a16="http://schemas.microsoft.com/office/drawing/2014/main" id="{69C713F6-8377-AE0F-BCE1-9D5197EA99E7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13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E0FC139B-8FA3-24AF-F03A-8E096AE6AC2B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62114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B52E3ED-D4DD-725A-3CDA-0C69E1FB1A0F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62115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7A231FB-D70B-341D-F1F0-100C571624CA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62116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E94CA8F4-8A6F-8000-7206-CD806FBC2B8F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62117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7DB3E694-6EAF-A853-2A3F-58E03DB7E4D2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62118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FDF72C6-41B4-DD2E-FF98-C913757B0E93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62119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0AC8917-EC65-4F75-91B0-589A9F41346C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3177" name="AppGuess" hidden="1">
            <a:extLst>
              <a:ext uri="{FF2B5EF4-FFF2-40B4-BE49-F238E27FC236}">
                <a16:creationId xmlns:a16="http://schemas.microsoft.com/office/drawing/2014/main" id="{0624BAC6-4E80-E86B-43C4-FF873FAA4564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788042" y="2277498"/>
            <a:chExt cx="4615916" cy="2303004"/>
          </a:xfrm>
        </p:grpSpPr>
        <p:sp>
          <p:nvSpPr>
            <p:cNvPr id="63178" name="WindowFrameAppGuess_" hidden="1">
              <a:extLst>
                <a:ext uri="{FF2B5EF4-FFF2-40B4-BE49-F238E27FC236}">
                  <a16:creationId xmlns:a16="http://schemas.microsoft.com/office/drawing/2014/main" id="{2BB2AEE7-353E-5572-19E0-0E9962F340F4}"/>
                </a:ext>
              </a:extLst>
            </p:cNvPr>
            <p:cNvSpPr/>
            <p:nvPr/>
          </p:nvSpPr>
          <p:spPr>
            <a:xfrm>
              <a:off x="3788042" y="2277529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79" name="WindowAppGuess_" hidden="1">
              <a:extLst>
                <a:ext uri="{FF2B5EF4-FFF2-40B4-BE49-F238E27FC236}">
                  <a16:creationId xmlns:a16="http://schemas.microsoft.com/office/drawing/2014/main" id="{5F1CF131-DE20-CDD0-6772-9AF377770DD2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0" name="WindowTitleAppGues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041F5B0-1049-492D-04FA-81D2D020D219}"/>
                </a:ext>
              </a:extLst>
            </p:cNvPr>
            <p:cNvSpPr txBox="1"/>
            <p:nvPr/>
          </p:nvSpPr>
          <p:spPr>
            <a:xfrm>
              <a:off x="3874936" y="2286992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63181" name="CloseAppGues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9E14F77-0127-8913-58B5-BFE5B1579637}"/>
                </a:ext>
              </a:extLst>
            </p:cNvPr>
            <p:cNvSpPr/>
            <p:nvPr/>
          </p:nvSpPr>
          <p:spPr>
            <a:xfrm>
              <a:off x="7726597" y="2277529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3182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F342B4-BD09-C014-CA2D-5EC44B6211B9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3" name="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4A3D0CF3-1085-F973-E546-E8B2692EB1A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63184" name="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21094792-65BB-4858-AF8E-23744B6D2EF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3185" name="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144B42B-1B88-80EF-7A58-999D157F15E5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3186" name="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803666E3-C2FC-0BBB-008D-787AF1ECF4D1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63187" name="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E2A3A83B-04E3-7180-02B7-4EB915D63C0F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63188" name="Shape11AppGuess_" hidden="1">
              <a:extLst>
                <a:ext uri="{FF2B5EF4-FFF2-40B4-BE49-F238E27FC236}">
                  <a16:creationId xmlns:a16="http://schemas.microsoft.com/office/drawing/2014/main" id="{FFA40750-6070-4F2D-C253-21E4BDC1DE66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77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3189" name="MinimizeAppGues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23467B8F-C372-340E-AD07-1DF58E573C21}"/>
                </a:ext>
              </a:extLst>
            </p:cNvPr>
            <p:cNvSpPr/>
            <p:nvPr/>
          </p:nvSpPr>
          <p:spPr>
            <a:xfrm>
              <a:off x="7168294" y="227749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4251" name="AppNotes" hidden="1">
            <a:extLst>
              <a:ext uri="{FF2B5EF4-FFF2-40B4-BE49-F238E27FC236}">
                <a16:creationId xmlns:a16="http://schemas.microsoft.com/office/drawing/2014/main" id="{D997AC71-DCE4-9021-E519-AF660DECB432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3892551" y="2071602"/>
            <a:chExt cx="4406899" cy="2714796"/>
          </a:xfrm>
        </p:grpSpPr>
        <p:sp>
          <p:nvSpPr>
            <p:cNvPr id="64252" name="WindowFrameAppNotes_" hidden="1">
              <a:extLst>
                <a:ext uri="{FF2B5EF4-FFF2-40B4-BE49-F238E27FC236}">
                  <a16:creationId xmlns:a16="http://schemas.microsoft.com/office/drawing/2014/main" id="{4BEF9BD5-8CA6-207E-3F4F-4B6F985C6451}"/>
                </a:ext>
              </a:extLst>
            </p:cNvPr>
            <p:cNvSpPr/>
            <p:nvPr/>
          </p:nvSpPr>
          <p:spPr>
            <a:xfrm>
              <a:off x="3892551" y="2074950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253" name="WindowAppNotes_" hidden="1">
              <a:extLst>
                <a:ext uri="{FF2B5EF4-FFF2-40B4-BE49-F238E27FC236}">
                  <a16:creationId xmlns:a16="http://schemas.microsoft.com/office/drawing/2014/main" id="{D76E18F9-8AAA-7E98-77BE-C636A2F3CC26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4254" name="AXTextBox2AppNotes_" hidden="1">
              <a:extLst>
                <a:ext uri="{FF2B5EF4-FFF2-40B4-BE49-F238E27FC236}">
                  <a16:creationId xmlns:a16="http://schemas.microsoft.com/office/drawing/2014/main" id="{DBC0CB71-6D1D-717E-58C9-1FB2ED56B5CB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255" name="WindowTitleAppNote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9B840EA-C8C6-6926-B535-72B70B7F7565}"/>
                </a:ext>
              </a:extLst>
            </p:cNvPr>
            <p:cNvSpPr txBox="1"/>
            <p:nvPr/>
          </p:nvSpPr>
          <p:spPr>
            <a:xfrm>
              <a:off x="3979447" y="2084413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4704" name="CloseAppNote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853C4BE-80A8-17C8-153B-4E8EBB3DEF8E}"/>
                </a:ext>
              </a:extLst>
            </p:cNvPr>
            <p:cNvSpPr/>
            <p:nvPr/>
          </p:nvSpPr>
          <p:spPr>
            <a:xfrm>
              <a:off x="7613400" y="207189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12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0A0AC00-6C6D-E920-D132-226A19E7E5A3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13" name="MinimizeAppNote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D720340-CA40-B0E1-E5ED-61AA26928AC3}"/>
                </a:ext>
              </a:extLst>
            </p:cNvPr>
            <p:cNvSpPr/>
            <p:nvPr/>
          </p:nvSpPr>
          <p:spPr>
            <a:xfrm>
              <a:off x="7050722" y="207160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14" name="66*20*SW*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E00F6A48-1900-5949-747D-058697BC61E1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4715" name="66*20*SW*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A1535B43-F60B-88AE-F4CF-FDF7D2244D95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4716" name="66*20*SW*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841C99EA-D5CE-4E7B-5843-B45AED5B379A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67539" name="App3D" hidden="1">
            <a:extLst>
              <a:ext uri="{FF2B5EF4-FFF2-40B4-BE49-F238E27FC236}">
                <a16:creationId xmlns:a16="http://schemas.microsoft.com/office/drawing/2014/main" id="{F2E83898-AEB7-4178-23DF-86165DD674DA}"/>
              </a:ext>
            </a:extLst>
          </p:cNvPr>
          <p:cNvGrpSpPr/>
          <p:nvPr/>
        </p:nvGrpSpPr>
        <p:grpSpPr>
          <a:xfrm>
            <a:off x="3940053" y="1995961"/>
            <a:ext cx="4616695" cy="3170879"/>
            <a:chOff x="4803524" y="2762706"/>
            <a:chExt cx="4616695" cy="3170879"/>
          </a:xfrm>
        </p:grpSpPr>
        <p:sp>
          <p:nvSpPr>
            <p:cNvPr id="67540" name="WindowFrameApp3D_">
              <a:extLst>
                <a:ext uri="{FF2B5EF4-FFF2-40B4-BE49-F238E27FC236}">
                  <a16:creationId xmlns:a16="http://schemas.microsoft.com/office/drawing/2014/main" id="{00B0F2DE-82DB-9F17-071D-CC4324D720F5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41" name="WindowApp3D_">
              <a:extLst>
                <a:ext uri="{FF2B5EF4-FFF2-40B4-BE49-F238E27FC236}">
                  <a16:creationId xmlns:a16="http://schemas.microsoft.com/office/drawing/2014/main" id="{B252E458-4324-35F7-369A-CDB3A5D64AD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42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3179A81-B360-F9BF-B59F-D31B06A17BBA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7543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93DCEFB-3CD8-18EE-47E3-B9A8480FBA14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7544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7817EB6-56B0-AA3F-6C44-C36A407B0BC8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45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1A6C24D-DD3C-820E-D31D-DA6F722B0F5F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7546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7ADF9A2A-E6CF-68C1-ACB1-57C2140976DB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7547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3B983AC-3BBD-7DFF-12F6-9BEC4C7417BA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7548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6EE6DFA4-5B75-B200-1B8F-996B3D15B976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7549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6F7D72F-3D1E-6DD1-DF23-29092FC35AAE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50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8DCCA703-1BAB-5D90-83DA-0DDE5689C68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7551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E965B1AA-C767-CCEE-6626-7E808E02008A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7552" name="Shape2App3D_">
              <a:extLst>
                <a:ext uri="{FF2B5EF4-FFF2-40B4-BE49-F238E27FC236}">
                  <a16:creationId xmlns:a16="http://schemas.microsoft.com/office/drawing/2014/main" id="{11880DBB-E53A-FC02-EF75-EFA042BA5880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sp>
        <p:nvSpPr>
          <p:cNvPr id="68874" name="Täht: 5-tipuline 68873">
            <a:extLst>
              <a:ext uri="{FF2B5EF4-FFF2-40B4-BE49-F238E27FC236}">
                <a16:creationId xmlns:a16="http://schemas.microsoft.com/office/drawing/2014/main" id="{4F79BAA1-E614-B7AC-17E9-5451220AA1DF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5" name="Täht: 5-tipuline 68874">
            <a:extLst>
              <a:ext uri="{FF2B5EF4-FFF2-40B4-BE49-F238E27FC236}">
                <a16:creationId xmlns:a16="http://schemas.microsoft.com/office/drawing/2014/main" id="{38493992-F902-2F5F-6DF1-D76FE8E7115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6" name="Täht: 5-tipuline 68875">
            <a:extLst>
              <a:ext uri="{FF2B5EF4-FFF2-40B4-BE49-F238E27FC236}">
                <a16:creationId xmlns:a16="http://schemas.microsoft.com/office/drawing/2014/main" id="{D5A8A2B6-5E7C-ECCA-F2DB-225758431C9A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7" name="Täht: 5-tipuline 68876">
            <a:extLst>
              <a:ext uri="{FF2B5EF4-FFF2-40B4-BE49-F238E27FC236}">
                <a16:creationId xmlns:a16="http://schemas.microsoft.com/office/drawing/2014/main" id="{4B5BF487-D337-57BD-4EAF-8E0869AD2CA9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8" name="Täht: 5-tipuline 68877">
            <a:extLst>
              <a:ext uri="{FF2B5EF4-FFF2-40B4-BE49-F238E27FC236}">
                <a16:creationId xmlns:a16="http://schemas.microsoft.com/office/drawing/2014/main" id="{C969B925-37C7-5A29-56A3-9226D5D780E6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79" name="Täht: 5-tipuline 68878">
            <a:extLst>
              <a:ext uri="{FF2B5EF4-FFF2-40B4-BE49-F238E27FC236}">
                <a16:creationId xmlns:a16="http://schemas.microsoft.com/office/drawing/2014/main" id="{C68C8FC2-ECD2-AED7-FC67-14EA15B7018C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0" name="Täht: 5-tipuline 68879">
            <a:extLst>
              <a:ext uri="{FF2B5EF4-FFF2-40B4-BE49-F238E27FC236}">
                <a16:creationId xmlns:a16="http://schemas.microsoft.com/office/drawing/2014/main" id="{897EE318-CCF7-A809-6A1D-11E0EF3068F6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1" name="Täht: 5-tipuline 68880">
            <a:extLst>
              <a:ext uri="{FF2B5EF4-FFF2-40B4-BE49-F238E27FC236}">
                <a16:creationId xmlns:a16="http://schemas.microsoft.com/office/drawing/2014/main" id="{2165A461-84A7-EDE7-701E-E2ECA9DADA48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2" name="Täht: 5-tipuline 68881">
            <a:extLst>
              <a:ext uri="{FF2B5EF4-FFF2-40B4-BE49-F238E27FC236}">
                <a16:creationId xmlns:a16="http://schemas.microsoft.com/office/drawing/2014/main" id="{F583B943-3626-A467-1007-474B31617672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3" name="Täht: 5-tipuline 68882">
            <a:extLst>
              <a:ext uri="{FF2B5EF4-FFF2-40B4-BE49-F238E27FC236}">
                <a16:creationId xmlns:a16="http://schemas.microsoft.com/office/drawing/2014/main" id="{10802918-F161-8232-DBFC-8F21724612FE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4" name="Täht: 5-tipuline 68883">
            <a:extLst>
              <a:ext uri="{FF2B5EF4-FFF2-40B4-BE49-F238E27FC236}">
                <a16:creationId xmlns:a16="http://schemas.microsoft.com/office/drawing/2014/main" id="{839F28E4-B226-E565-DB33-FF4A4C5A3158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5" name="Täht: 5-tipuline 68884">
            <a:extLst>
              <a:ext uri="{FF2B5EF4-FFF2-40B4-BE49-F238E27FC236}">
                <a16:creationId xmlns:a16="http://schemas.microsoft.com/office/drawing/2014/main" id="{CC209B15-26A2-B98A-EBBC-76407B6F27B3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6" name="Täht: 5-tipuline 68885">
            <a:extLst>
              <a:ext uri="{FF2B5EF4-FFF2-40B4-BE49-F238E27FC236}">
                <a16:creationId xmlns:a16="http://schemas.microsoft.com/office/drawing/2014/main" id="{4BCDBC7E-447C-08A8-F5AB-393C28E7253D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7" name="Täht: 5-tipuline 68886">
            <a:extLst>
              <a:ext uri="{FF2B5EF4-FFF2-40B4-BE49-F238E27FC236}">
                <a16:creationId xmlns:a16="http://schemas.microsoft.com/office/drawing/2014/main" id="{B7E80656-0813-8B59-FF09-B3D049AE6E99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8" name="Täht: 5-tipuline 68887">
            <a:extLst>
              <a:ext uri="{FF2B5EF4-FFF2-40B4-BE49-F238E27FC236}">
                <a16:creationId xmlns:a16="http://schemas.microsoft.com/office/drawing/2014/main" id="{C5F679FD-FDAB-73A7-DD08-B8CC589F8471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89" name="Täht: 5-tipuline 68888">
            <a:extLst>
              <a:ext uri="{FF2B5EF4-FFF2-40B4-BE49-F238E27FC236}">
                <a16:creationId xmlns:a16="http://schemas.microsoft.com/office/drawing/2014/main" id="{41F56CB5-6589-8DC7-7E46-5857D4E77C84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0" name="Täht: 5-tipuline 68889">
            <a:extLst>
              <a:ext uri="{FF2B5EF4-FFF2-40B4-BE49-F238E27FC236}">
                <a16:creationId xmlns:a16="http://schemas.microsoft.com/office/drawing/2014/main" id="{A078E999-742E-E497-AF9A-B4670ECDE106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1" name="Täht: 5-tipuline 68890">
            <a:extLst>
              <a:ext uri="{FF2B5EF4-FFF2-40B4-BE49-F238E27FC236}">
                <a16:creationId xmlns:a16="http://schemas.microsoft.com/office/drawing/2014/main" id="{5806BA39-CF50-7B79-CB33-6DF10DC160A7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2" name="Täht: 5-tipuline 68891">
            <a:extLst>
              <a:ext uri="{FF2B5EF4-FFF2-40B4-BE49-F238E27FC236}">
                <a16:creationId xmlns:a16="http://schemas.microsoft.com/office/drawing/2014/main" id="{92C5E27B-869F-FF70-3152-1BDCDB6AC2B7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3" name="Täht: 5-tipuline 68892">
            <a:extLst>
              <a:ext uri="{FF2B5EF4-FFF2-40B4-BE49-F238E27FC236}">
                <a16:creationId xmlns:a16="http://schemas.microsoft.com/office/drawing/2014/main" id="{DDBA1A67-5050-C543-C6A2-57EE5550A914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894" name="Täht: 5-tipuline 68893">
            <a:extLst>
              <a:ext uri="{FF2B5EF4-FFF2-40B4-BE49-F238E27FC236}">
                <a16:creationId xmlns:a16="http://schemas.microsoft.com/office/drawing/2014/main" id="{2933418A-657B-51F4-37E2-4E8964356B0C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9114" name="Vabakuju: kujund 69113">
            <a:extLst>
              <a:ext uri="{FF2B5EF4-FFF2-40B4-BE49-F238E27FC236}">
                <a16:creationId xmlns:a16="http://schemas.microsoft.com/office/drawing/2014/main" id="{80DCD2B0-CA6C-1259-6FFD-CD128E3BD5F4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9115" name="Vabakuju: kujund 69114">
            <a:extLst>
              <a:ext uri="{FF2B5EF4-FFF2-40B4-BE49-F238E27FC236}">
                <a16:creationId xmlns:a16="http://schemas.microsoft.com/office/drawing/2014/main" id="{2BFE0994-F293-9A4A-1714-F53EE9D7C5B8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9116" name="Vabakuju: kujund 69115">
            <a:extLst>
              <a:ext uri="{FF2B5EF4-FFF2-40B4-BE49-F238E27FC236}">
                <a16:creationId xmlns:a16="http://schemas.microsoft.com/office/drawing/2014/main" id="{49AF36F9-C4F1-0E13-1C19-A988386EC18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9117" name="Vabakuju: kujund 69116">
            <a:extLst>
              <a:ext uri="{FF2B5EF4-FFF2-40B4-BE49-F238E27FC236}">
                <a16:creationId xmlns:a16="http://schemas.microsoft.com/office/drawing/2014/main" id="{3141F276-43E3-B3CC-B83A-8C4F8040010A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1044" name="AppShell" hidden="1">
            <a:extLst>
              <a:ext uri="{FF2B5EF4-FFF2-40B4-BE49-F238E27FC236}">
                <a16:creationId xmlns:a16="http://schemas.microsoft.com/office/drawing/2014/main" id="{38668329-7146-8A14-DE7D-B65048E3C2BC}"/>
              </a:ext>
            </a:extLst>
          </p:cNvPr>
          <p:cNvGrpSpPr/>
          <p:nvPr/>
        </p:nvGrpSpPr>
        <p:grpSpPr>
          <a:xfrm>
            <a:off x="3322933" y="1707612"/>
            <a:ext cx="6155735" cy="4052377"/>
            <a:chOff x="4060765" y="2159747"/>
            <a:chExt cx="6155735" cy="4052377"/>
          </a:xfrm>
        </p:grpSpPr>
        <p:sp>
          <p:nvSpPr>
            <p:cNvPr id="71045" name="WindowFrameAppShell_">
              <a:extLst>
                <a:ext uri="{FF2B5EF4-FFF2-40B4-BE49-F238E27FC236}">
                  <a16:creationId xmlns:a16="http://schemas.microsoft.com/office/drawing/2014/main" id="{3F6858EB-064F-466A-87A5-AC64FEBCC505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046" name="WindowAppShell_">
              <a:extLst>
                <a:ext uri="{FF2B5EF4-FFF2-40B4-BE49-F238E27FC236}">
                  <a16:creationId xmlns:a16="http://schemas.microsoft.com/office/drawing/2014/main" id="{353FA85F-55A4-A47F-8F68-6F665366640D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71047" name="AXTextBox1AppShell_">
              <a:extLst>
                <a:ext uri="{FF2B5EF4-FFF2-40B4-BE49-F238E27FC236}">
                  <a16:creationId xmlns:a16="http://schemas.microsoft.com/office/drawing/2014/main" id="{B075DB89-0EF6-51B0-B5C2-87DEFE03CCB2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71048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C6CF904-45E1-D19A-514D-7380C15EE38F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71049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522E480-CF71-3A32-D7D4-DF7EAAF4CDEC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1050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D911019-BB98-2E75-C2B1-C358D5EACA86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051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5243B35-CA97-1411-CF6E-427396E1D9D0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1052" name="OutputAppShell_">
              <a:extLst>
                <a:ext uri="{FF2B5EF4-FFF2-40B4-BE49-F238E27FC236}">
                  <a16:creationId xmlns:a16="http://schemas.microsoft.com/office/drawing/2014/main" id="{D12744EC-3C4F-6723-D63D-D667C4D952A7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7576" name="AppWords" hidden="1">
            <a:extLst>
              <a:ext uri="{FF2B5EF4-FFF2-40B4-BE49-F238E27FC236}">
                <a16:creationId xmlns:a16="http://schemas.microsoft.com/office/drawing/2014/main" id="{763024BC-1631-334B-FD43-CC84E15D8E99}"/>
              </a:ext>
            </a:extLst>
          </p:cNvPr>
          <p:cNvGrpSpPr/>
          <p:nvPr/>
        </p:nvGrpSpPr>
        <p:grpSpPr>
          <a:xfrm>
            <a:off x="2311772" y="820800"/>
            <a:ext cx="7472207" cy="5382260"/>
            <a:chOff x="2311772" y="820800"/>
            <a:chExt cx="7472207" cy="5382260"/>
          </a:xfrm>
        </p:grpSpPr>
        <p:sp>
          <p:nvSpPr>
            <p:cNvPr id="67577" name="WindowFrameAppWords_" hidden="1">
              <a:extLst>
                <a:ext uri="{FF2B5EF4-FFF2-40B4-BE49-F238E27FC236}">
                  <a16:creationId xmlns:a16="http://schemas.microsoft.com/office/drawing/2014/main" id="{037A284A-BF7A-1772-F027-883B2C52C6FC}"/>
                </a:ext>
              </a:extLst>
            </p:cNvPr>
            <p:cNvSpPr/>
            <p:nvPr/>
          </p:nvSpPr>
          <p:spPr>
            <a:xfrm>
              <a:off x="2311772" y="820857"/>
              <a:ext cx="7467601" cy="538220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8" name="WindowAppWords_" hidden="1">
              <a:extLst>
                <a:ext uri="{FF2B5EF4-FFF2-40B4-BE49-F238E27FC236}">
                  <a16:creationId xmlns:a16="http://schemas.microsoft.com/office/drawing/2014/main" id="{19760374-D511-01C2-226A-9B2EE6E6C377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9" name="WindowTitleAppWord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F2FF967-82A5-B943-D3D6-E75973837189}"/>
                </a:ext>
              </a:extLst>
            </p:cNvPr>
            <p:cNvSpPr txBox="1"/>
            <p:nvPr/>
          </p:nvSpPr>
          <p:spPr>
            <a:xfrm>
              <a:off x="2400450" y="830321"/>
              <a:ext cx="6152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Words – New Document</a:t>
              </a:r>
            </a:p>
          </p:txBody>
        </p:sp>
        <p:sp>
          <p:nvSpPr>
            <p:cNvPr id="67580" name="CloseAppWord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3DDB9FA-114A-B96D-2507-7EEC248D633E}"/>
                </a:ext>
              </a:extLst>
            </p:cNvPr>
            <p:cNvSpPr/>
            <p:nvPr/>
          </p:nvSpPr>
          <p:spPr>
            <a:xfrm>
              <a:off x="9116696" y="820800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7581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C358451-778C-1422-C591-B30E8D0939F7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82" name="MinimizeAppWord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9A28451-9240-E4CE-C04A-758F01A4A2CE}"/>
                </a:ext>
              </a:extLst>
            </p:cNvPr>
            <p:cNvSpPr/>
            <p:nvPr/>
          </p:nvSpPr>
          <p:spPr>
            <a:xfrm>
              <a:off x="8557754" y="8208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83" name="WYSIWYGbackdropAppWords_" hidden="1">
              <a:extLst>
                <a:ext uri="{FF2B5EF4-FFF2-40B4-BE49-F238E27FC236}">
                  <a16:creationId xmlns:a16="http://schemas.microsoft.com/office/drawing/2014/main" id="{F12B981E-413C-F7B6-79EB-881441AEC112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60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4A0F964F-D5E7-E567-998F-5E3EFA4DC9EC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73061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73BAF9F9-3D75-9433-DC93-6C2A06DD6F09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73062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3A475A09-D0F0-C456-ABB2-AC631CBD6BEC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73063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9864D7ED-922D-C8AA-5129-4B05E1DDD0CD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73064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8A417BE0-B68D-831E-7D97-5888E00061D4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73065" name="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186E3BB5-6342-B518-2E2B-224492715AFA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73066" name="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FB73C010-FCBF-51E4-763C-BB4E17329010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73067" name="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1CD17AFF-FF81-F6A9-8DEE-1083162B0153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73068" name="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25C487B4-7B8E-F299-03A0-FE8E6B64A27E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73069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063891AC-55F4-3744-BBC3-7A2CC571F191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73070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5FEF790B-07FD-B91C-05EC-18845A49688B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73071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F17335A6-C5B7-8A78-3F57-59B3CA2BA14C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73072" name="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43AC946A-5233-5135-8E4D-9294544A22C3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73073" name="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B55DBB90-3520-2DF3-613F-23CB9022CBD8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73074" name="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9FA89146-ADD4-E64C-7869-58D74F870AEB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73075" name="SizeLabelAppWords_" hidden="1">
              <a:extLst>
                <a:ext uri="{FF2B5EF4-FFF2-40B4-BE49-F238E27FC236}">
                  <a16:creationId xmlns:a16="http://schemas.microsoft.com/office/drawing/2014/main" id="{6A365CB8-E557-158B-99AE-626D8A2CF251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73076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1A20507-F967-84B5-C6F9-E6C3CA00FA5E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77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F6DDA8B-9842-AFAA-F98A-D45FD0EFA63C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78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CAE9B3C1-5332-48C4-5F20-F97F20B30C5B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79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C786540-203D-F06F-5336-88D6B9A1C579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0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137D2647-6876-76A6-4EBA-E3D5DBE402E8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1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3BD27E0-8997-835D-F603-B3D6C169C928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2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5F64453-5E66-177F-4FB5-7EFC0EA4527F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3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99A6384-CCA2-78BC-6A87-83EFA3B6B4AD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4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E7C0EA8-7AC8-0A60-D5D1-56592A7241F8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5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F7EE15E-EC93-3C37-8741-7851EA99F999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3086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E3B20E6A-7FA8-3284-76F1-E6936234CC6B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73087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A0E29B71-8D2E-B6E8-DCCB-9BF680655CCB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2016" name="DummyShapeAppWords_" hidden="1">
              <a:extLst>
                <a:ext uri="{FF2B5EF4-FFF2-40B4-BE49-F238E27FC236}">
                  <a16:creationId xmlns:a16="http://schemas.microsoft.com/office/drawing/2014/main" id="{5322CB5C-FDD4-F6BC-FC95-C91FAFFC50C7}"/>
                </a:ext>
              </a:extLst>
            </p:cNvPr>
            <p:cNvSpPr/>
            <p:nvPr/>
          </p:nvSpPr>
          <p:spPr>
            <a:xfrm>
              <a:off x="2889927" y="2106550"/>
              <a:ext cx="6223135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17" name="AXTextBox2AppWords_" hidden="1">
              <a:extLst>
                <a:ext uri="{FF2B5EF4-FFF2-40B4-BE49-F238E27FC236}">
                  <a16:creationId xmlns:a16="http://schemas.microsoft.com/office/drawing/2014/main" id="{F87CFADD-2A85-152D-1967-3718806F664D}"/>
                </a:ext>
              </a:extLst>
            </p:cNvPr>
            <p:cNvSpPr/>
            <p:nvPr/>
          </p:nvSpPr>
          <p:spPr>
            <a:xfrm>
              <a:off x="2894533" y="2106550"/>
              <a:ext cx="621853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77899" name="AppShell" hidden="1">
            <a:extLst>
              <a:ext uri="{FF2B5EF4-FFF2-40B4-BE49-F238E27FC236}">
                <a16:creationId xmlns:a16="http://schemas.microsoft.com/office/drawing/2014/main" id="{4052A50D-745A-958C-2B9B-61765A8C064C}"/>
              </a:ext>
            </a:extLst>
          </p:cNvPr>
          <p:cNvGrpSpPr/>
          <p:nvPr/>
        </p:nvGrpSpPr>
        <p:grpSpPr>
          <a:xfrm>
            <a:off x="3475333" y="1860012"/>
            <a:ext cx="6155735" cy="4052377"/>
            <a:chOff x="4060765" y="2159747"/>
            <a:chExt cx="6155735" cy="4052377"/>
          </a:xfrm>
        </p:grpSpPr>
        <p:sp>
          <p:nvSpPr>
            <p:cNvPr id="77900" name="WindowFrameAppShell_">
              <a:extLst>
                <a:ext uri="{FF2B5EF4-FFF2-40B4-BE49-F238E27FC236}">
                  <a16:creationId xmlns:a16="http://schemas.microsoft.com/office/drawing/2014/main" id="{502378D9-E7BC-816B-B0FD-4D6165FBEB2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01" name="WindowAppShell_">
              <a:extLst>
                <a:ext uri="{FF2B5EF4-FFF2-40B4-BE49-F238E27FC236}">
                  <a16:creationId xmlns:a16="http://schemas.microsoft.com/office/drawing/2014/main" id="{4E212118-078B-CFC4-D559-C1E8FABFBC4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77902" name="AXTextBox1AppShell_">
              <a:extLst>
                <a:ext uri="{FF2B5EF4-FFF2-40B4-BE49-F238E27FC236}">
                  <a16:creationId xmlns:a16="http://schemas.microsoft.com/office/drawing/2014/main" id="{2BE47F43-583F-C79B-5C2E-8D7CCE546812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77903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18D30C4-376F-B558-AAE7-B8C00FBB92F2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77904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D6194B94-3EF5-9135-1341-431DD5581B92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7905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3CF4789-EB96-0F81-85D4-CA2FF49B7C07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06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759331D-8500-3CE5-4598-E8E596A4A648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07" name="OutputAppShell_">
              <a:extLst>
                <a:ext uri="{FF2B5EF4-FFF2-40B4-BE49-F238E27FC236}">
                  <a16:creationId xmlns:a16="http://schemas.microsoft.com/office/drawing/2014/main" id="{B0641CC4-FEE5-9DFB-BF84-4FD8147F3DE9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1975" name="AppMessage" hidden="1">
            <a:extLst>
              <a:ext uri="{FF2B5EF4-FFF2-40B4-BE49-F238E27FC236}">
                <a16:creationId xmlns:a16="http://schemas.microsoft.com/office/drawing/2014/main" id="{0886CE01-BA7B-0A1C-214C-27CBB7CB277E}"/>
              </a:ext>
            </a:extLst>
          </p:cNvPr>
          <p:cNvGrpSpPr/>
          <p:nvPr/>
        </p:nvGrpSpPr>
        <p:grpSpPr>
          <a:xfrm>
            <a:off x="-4360" y="1"/>
            <a:ext cx="12196360" cy="6858000"/>
            <a:chOff x="-4360" y="1"/>
            <a:chExt cx="12196360" cy="6858000"/>
          </a:xfrm>
        </p:grpSpPr>
        <p:sp>
          <p:nvSpPr>
            <p:cNvPr id="61976" name="Rectangle 63AppMessage_" hidden="1">
              <a:extLst>
                <a:ext uri="{FF2B5EF4-FFF2-40B4-BE49-F238E27FC236}">
                  <a16:creationId xmlns:a16="http://schemas.microsoft.com/office/drawing/2014/main" id="{C9AF0BC2-48FE-0633-0EAF-0F9A1BB0511C}"/>
                </a:ext>
              </a:extLst>
            </p:cNvPr>
            <p:cNvSpPr/>
            <p:nvPr/>
          </p:nvSpPr>
          <p:spPr>
            <a:xfrm>
              <a:off x="-4360" y="1"/>
              <a:ext cx="12196360" cy="685800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77" name="WindowFrameAppMessage_" hidden="1">
              <a:extLst>
                <a:ext uri="{FF2B5EF4-FFF2-40B4-BE49-F238E27FC236}">
                  <a16:creationId xmlns:a16="http://schemas.microsoft.com/office/drawing/2014/main" id="{1D53D78E-B936-B65C-6E20-2B5D64F6D94B}"/>
                </a:ext>
              </a:extLst>
            </p:cNvPr>
            <p:cNvSpPr/>
            <p:nvPr/>
          </p:nvSpPr>
          <p:spPr>
            <a:xfrm>
              <a:off x="3892550" y="2223845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8" name="WindowAppMessage_" hidden="1">
              <a:extLst>
                <a:ext uri="{FF2B5EF4-FFF2-40B4-BE49-F238E27FC236}">
                  <a16:creationId xmlns:a16="http://schemas.microsoft.com/office/drawing/2014/main" id="{534CF1F1-681C-2568-E988-76433810E842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Wrong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9" name="WindowTitleAppMessage_" hidden="1">
              <a:extLst>
                <a:ext uri="{FF2B5EF4-FFF2-40B4-BE49-F238E27FC236}">
                  <a16:creationId xmlns:a16="http://schemas.microsoft.com/office/drawing/2014/main" id="{01515B11-269F-CC5B-DFB2-0D83F3BBD50C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Login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980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73D2A59-5BC7-4763-E08B-58F5FF323942}"/>
                </a:ext>
              </a:extLst>
            </p:cNvPr>
            <p:cNvSpPr/>
            <p:nvPr/>
          </p:nvSpPr>
          <p:spPr>
            <a:xfrm>
              <a:off x="7613399" y="222449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81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A7A08BD-9AD1-8A83-E3A0-F990A2ACE8B3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82" name="ExclamationAppMessage_" hidden="1">
              <a:extLst>
                <a:ext uri="{FF2B5EF4-FFF2-40B4-BE49-F238E27FC236}">
                  <a16:creationId xmlns:a16="http://schemas.microsoft.com/office/drawing/2014/main" id="{2E4C3C12-29DE-E776-4E51-603272C9AA50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83" name="ErrorAppMessage_" hidden="1">
              <a:extLst>
                <a:ext uri="{FF2B5EF4-FFF2-40B4-BE49-F238E27FC236}">
                  <a16:creationId xmlns:a16="http://schemas.microsoft.com/office/drawing/2014/main" id="{0442D3E7-85C2-3EA1-98D8-48112F656106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1984" name="InfoAppMessage_" hidden="1">
              <a:extLst>
                <a:ext uri="{FF2B5EF4-FFF2-40B4-BE49-F238E27FC236}">
                  <a16:creationId xmlns:a16="http://schemas.microsoft.com/office/drawing/2014/main" id="{987C9446-0971-2034-BDBC-084AD4DC064D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81911" name="AppPresentator" hidden="1">
            <a:extLst>
              <a:ext uri="{FF2B5EF4-FFF2-40B4-BE49-F238E27FC236}">
                <a16:creationId xmlns:a16="http://schemas.microsoft.com/office/drawing/2014/main" id="{1C69DE33-EFFF-4485-2099-5AB2B75B17EC}"/>
              </a:ext>
            </a:extLst>
          </p:cNvPr>
          <p:cNvGrpSpPr/>
          <p:nvPr/>
        </p:nvGrpSpPr>
        <p:grpSpPr>
          <a:xfrm>
            <a:off x="1895026" y="1102194"/>
            <a:ext cx="8401947" cy="4653612"/>
            <a:chOff x="1895026" y="1102194"/>
            <a:chExt cx="8401947" cy="4653612"/>
          </a:xfrm>
        </p:grpSpPr>
        <p:sp>
          <p:nvSpPr>
            <p:cNvPr id="81912" name="WindowFrameAppPresentator_" hidden="1">
              <a:extLst>
                <a:ext uri="{FF2B5EF4-FFF2-40B4-BE49-F238E27FC236}">
                  <a16:creationId xmlns:a16="http://schemas.microsoft.com/office/drawing/2014/main" id="{0EE7103A-72B0-4FDD-82E4-3B6583EB7E90}"/>
                </a:ext>
              </a:extLst>
            </p:cNvPr>
            <p:cNvSpPr/>
            <p:nvPr/>
          </p:nvSpPr>
          <p:spPr>
            <a:xfrm>
              <a:off x="1895026" y="1105542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13" name="WindowAppPresentator_" hidden="1">
              <a:extLst>
                <a:ext uri="{FF2B5EF4-FFF2-40B4-BE49-F238E27FC236}">
                  <a16:creationId xmlns:a16="http://schemas.microsoft.com/office/drawing/2014/main" id="{DFF1CFE8-B77A-5B3A-3C0A-80EDEA93B25C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14" name="WindowTitleAppPresentator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68031DB-9CC2-B680-3796-D807CE42C7B3}"/>
                </a:ext>
              </a:extLst>
            </p:cNvPr>
            <p:cNvSpPr txBox="1"/>
            <p:nvPr/>
          </p:nvSpPr>
          <p:spPr>
            <a:xfrm>
              <a:off x="1981921" y="1115005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81915" name="CloseAppPresentator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9FEEA6D-3782-9BF2-49E5-9B5A02549B45}"/>
                </a:ext>
              </a:extLst>
            </p:cNvPr>
            <p:cNvSpPr/>
            <p:nvPr/>
          </p:nvSpPr>
          <p:spPr>
            <a:xfrm>
              <a:off x="9634296" y="11021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1916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63991EC-B80F-9053-4090-B975EFD48729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17" name="MinimizeAppPresentator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9526EF2-67D2-6DCD-F652-6409809C0894}"/>
                </a:ext>
              </a:extLst>
            </p:cNvPr>
            <p:cNvSpPr/>
            <p:nvPr/>
          </p:nvSpPr>
          <p:spPr>
            <a:xfrm>
              <a:off x="9078986" y="110219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18" name="Shape13AppPresentator_" hidden="1">
              <a:extLst>
                <a:ext uri="{FF2B5EF4-FFF2-40B4-BE49-F238E27FC236}">
                  <a16:creationId xmlns:a16="http://schemas.microsoft.com/office/drawing/2014/main" id="{38FF3643-318F-88CF-67EE-E49EB6DB76E4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19" name="66*20*SW*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5E9C08A0-76DA-C665-606E-D3A73FE2155D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81920" name="66*20*NW*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DB09E6B5-4D56-753F-B86E-6189D36F3408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81921" name="66*20*NW*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DEB4B01C-0EAB-6DB0-F6D6-3972DD2CA714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81922" name="Shape15AppPresentator_" hidden="1">
              <a:extLst>
                <a:ext uri="{FF2B5EF4-FFF2-40B4-BE49-F238E27FC236}">
                  <a16:creationId xmlns:a16="http://schemas.microsoft.com/office/drawing/2014/main" id="{080C7C5F-E4DA-A341-A8C2-C3455AACC78E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81923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8E241FEC-FF36-769C-77C9-54BB543B65AE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1924" name="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FC0A442C-6DE0-FF22-5F65-DF8A8F43160C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81925" name="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AC9878E7-B530-0D38-8E98-2EE6F0FB8971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81926" name="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0184E915-C9FD-9F71-4C6D-5A62EC4F0171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81927" name="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01C5B15A-95EC-1196-C543-58A9DBA8DC93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81928" name="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40C9D8E4-6F36-C767-A77F-B3BEB8D779DF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81929" name="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A759D522-DED4-EC33-1F61-4E44E0AA4B83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81930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2C6047-5450-60E6-CBC2-0B3B4A9BD199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81931" name="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70249301-1519-D5B6-89D2-BE0D1C15C25D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1932" name="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79E47B6-6195-FF18-0806-02FFE3D51A94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1933" name="SidebarAppPresentator_" hidden="1">
              <a:extLst>
                <a:ext uri="{FF2B5EF4-FFF2-40B4-BE49-F238E27FC236}">
                  <a16:creationId xmlns:a16="http://schemas.microsoft.com/office/drawing/2014/main" id="{DBB177D4-EDD3-0509-7932-4735ADAEA705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1934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D14D07C8-8DA3-3F40-F33E-35157EFA9C3A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35" name="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EFD9476-CD26-A257-ACD9-8A07406A0576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81936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23C335D-4CB6-4B76-EEEB-C5E5EF28C418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37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78EAC96-F2BB-B3F3-467D-1A87621DDF6F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38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ED54A6A-7B7F-28ED-0DA0-A9A0F47739CE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39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B4A96A7-10FA-1FA2-6DC2-4586891A2F36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0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259336-9D24-3DA9-2522-047BB1C08BA7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1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3FFD8FC-A771-DE54-E517-31502F69EDB9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2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A92EEF4-F03C-AF8A-BBAC-0C90BABA320D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3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E53EB1D-9E0B-EB57-68EF-14150A090596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4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C4A3494-1436-A72E-2F46-4A4697900590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5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90BE110-62AE-A735-2A3A-25262FE2E91D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6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CBE3186-45EC-9816-156B-5CE8DBA91747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7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E6222B2-B0D0-D3C5-A935-60A1B3195DE3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8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DF569FB7-74E0-A7B9-0654-F0B161AD4F3F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49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069178-A9C1-B118-DF06-22C03BA6B595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0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BE1EB87-6D12-D71A-0ADE-BFB8BB047287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1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32A7E1A-8AB3-0056-2D4F-753AB0985EED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2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6CC3518-F639-105C-054E-C3D2995593B0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3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727B25F-6EC5-DF6D-340F-A7581319D7D1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4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8463214-77D4-686D-1AAE-45EBD60393F8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5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FA6A2C2-C247-D1EB-389A-A4E3FFEBA77A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6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42621507-79BC-7E7C-E421-B85ABFAF9569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57" name="ShapeSelAppPresentator_" hidden="1">
              <a:extLst>
                <a:ext uri="{FF2B5EF4-FFF2-40B4-BE49-F238E27FC236}">
                  <a16:creationId xmlns:a16="http://schemas.microsoft.com/office/drawing/2014/main" id="{487B3CDB-3118-205B-A788-0A228B63EC92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81958" name="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D37491B4-D978-70B6-3171-C78C553F003D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81959" name="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6EFB8840-F286-F278-8CAD-868C2AC980A3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81960" name="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91B9615F-59E3-8C4B-B832-5A2F3BCA14D6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81961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99EC10DA-C996-EC7F-6E7E-F3166825D808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81962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2D7A907A-7FDA-BCBB-014B-42BC1B971633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81963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B16435B7-DD75-5184-F5DF-6CEDDFDAD9D5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81964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3CB8B775-CB59-3573-8440-64AC73FE5F31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81965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BA7BDDC2-F178-D730-8379-FCBD9967224C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81966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68778681-0BB7-9264-0ECC-48ABA626AC3E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81967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8AD2E10B-B377-306E-7AF8-EEDDE9A9A5FC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81968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D53B557E-4990-4B38-33DB-ED087A3BECDF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81969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CEEB08F3-AFDE-8638-91A2-9C83E35DEFA2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81970" name="66*20*NW*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40378FDE-74C6-F39E-F54D-AE236AD50026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</p:grpSp>
      <p:grpSp>
        <p:nvGrpSpPr>
          <p:cNvPr id="81987" name="AppInputBox" hidden="1">
            <a:extLst>
              <a:ext uri="{FF2B5EF4-FFF2-40B4-BE49-F238E27FC236}">
                <a16:creationId xmlns:a16="http://schemas.microsoft.com/office/drawing/2014/main" id="{57E4A049-21DF-4D9A-64E5-29100C245F09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sp>
          <p:nvSpPr>
            <p:cNvPr id="81988" name="Rectangle 72AppInputBox_" hidden="1">
              <a:extLst>
                <a:ext uri="{FF2B5EF4-FFF2-40B4-BE49-F238E27FC236}">
                  <a16:creationId xmlns:a16="http://schemas.microsoft.com/office/drawing/2014/main" id="{3938554A-FAE8-5E4D-F037-DC18CF57FAC9}"/>
                </a:ext>
              </a:extLst>
            </p:cNvPr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1989" name="WindowFrameAppInputBox_" hidden="1">
              <a:extLst>
                <a:ext uri="{FF2B5EF4-FFF2-40B4-BE49-F238E27FC236}">
                  <a16:creationId xmlns:a16="http://schemas.microsoft.com/office/drawing/2014/main" id="{B411E50A-9D7C-DD43-F79E-570FA4FF194A}"/>
                </a:ext>
              </a:extLst>
            </p:cNvPr>
            <p:cNvSpPr/>
            <p:nvPr/>
          </p:nvSpPr>
          <p:spPr>
            <a:xfrm>
              <a:off x="3892549" y="2518873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90" name="WindowAppInputBox_" hidden="1">
              <a:extLst>
                <a:ext uri="{FF2B5EF4-FFF2-40B4-BE49-F238E27FC236}">
                  <a16:creationId xmlns:a16="http://schemas.microsoft.com/office/drawing/2014/main" id="{B959C26C-62EC-3D7A-2F29-71BE5058CCFF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1991" name="WindowTitleAppInputBox_" hidden="1">
              <a:extLst>
                <a:ext uri="{FF2B5EF4-FFF2-40B4-BE49-F238E27FC236}">
                  <a16:creationId xmlns:a16="http://schemas.microsoft.com/office/drawing/2014/main" id="{40960522-067D-F446-4AF7-E082927B1829}"/>
                </a:ext>
              </a:extLst>
            </p:cNvPr>
            <p:cNvSpPr txBox="1"/>
            <p:nvPr/>
          </p:nvSpPr>
          <p:spPr>
            <a:xfrm>
              <a:off x="3979444" y="2519371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Login screen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81992" name="CloseAppInputBox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DBC4EA66-F46B-EFA8-A073-6A4FD4740733}"/>
                </a:ext>
              </a:extLst>
            </p:cNvPr>
            <p:cNvSpPr/>
            <p:nvPr/>
          </p:nvSpPr>
          <p:spPr>
            <a:xfrm>
              <a:off x="7613398" y="2518873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1993" name="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FF8A3E5-BA64-7E11-C2C3-5EAB404E1428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81994" name="AXTextBox1AppInputBox_" hidden="1">
              <a:extLst>
                <a:ext uri="{FF2B5EF4-FFF2-40B4-BE49-F238E27FC236}">
                  <a16:creationId xmlns:a16="http://schemas.microsoft.com/office/drawing/2014/main" id="{D7696F0C-48CD-E885-93AF-6B2893E15C33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83304" name="AppPictureView" hidden="1">
            <a:extLst>
              <a:ext uri="{FF2B5EF4-FFF2-40B4-BE49-F238E27FC236}">
                <a16:creationId xmlns:a16="http://schemas.microsoft.com/office/drawing/2014/main" id="{716DB23A-9689-43E7-B058-3C2168FD3F8F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829178"/>
            <a:chExt cx="4565466" cy="3199643"/>
          </a:xfrm>
        </p:grpSpPr>
        <p:sp>
          <p:nvSpPr>
            <p:cNvPr id="83305" name="WindowFrameAppPictureView_" hidden="1">
              <a:extLst>
                <a:ext uri="{FF2B5EF4-FFF2-40B4-BE49-F238E27FC236}">
                  <a16:creationId xmlns:a16="http://schemas.microsoft.com/office/drawing/2014/main" id="{969D6A00-0EC3-7573-9C22-64A4B745C8AB}"/>
                </a:ext>
              </a:extLst>
            </p:cNvPr>
            <p:cNvSpPr/>
            <p:nvPr/>
          </p:nvSpPr>
          <p:spPr>
            <a:xfrm>
              <a:off x="3813267" y="182920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3306" name="WindowAppPictureView_" hidden="1">
              <a:extLst>
                <a:ext uri="{FF2B5EF4-FFF2-40B4-BE49-F238E27FC236}">
                  <a16:creationId xmlns:a16="http://schemas.microsoft.com/office/drawing/2014/main" id="{747FE2F0-FE55-CCB6-FEC6-E34FE86DDC4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83307" name="WindowTitleAppPictureView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2F39CE8-7817-8FE5-C983-834180AE2E4B}"/>
                </a:ext>
              </a:extLst>
            </p:cNvPr>
            <p:cNvSpPr txBox="1"/>
            <p:nvPr/>
          </p:nvSpPr>
          <p:spPr>
            <a:xfrm>
              <a:off x="3901944" y="183866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83308" name="CloseAppPictureView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DD991C8-B24F-7067-DE76-F7B7E56BBE50}"/>
                </a:ext>
              </a:extLst>
            </p:cNvPr>
            <p:cNvSpPr/>
            <p:nvPr/>
          </p:nvSpPr>
          <p:spPr>
            <a:xfrm>
              <a:off x="7702234" y="182917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309" name="Handle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2B998AD-75C3-14C6-6EBD-5E9D4A58E9B8}"/>
                </a:ext>
              </a:extLst>
            </p:cNvPr>
            <p:cNvSpPr/>
            <p:nvPr/>
          </p:nvSpPr>
          <p:spPr>
            <a:xfrm>
              <a:off x="8268051" y="492644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3310" name="MinimizeAppPictureView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3E5B34C-9038-220A-A5F2-AE22F31F805A}"/>
                </a:ext>
              </a:extLst>
            </p:cNvPr>
            <p:cNvSpPr/>
            <p:nvPr/>
          </p:nvSpPr>
          <p:spPr>
            <a:xfrm>
              <a:off x="7143292" y="182990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7648" name="AppPaint" hidden="1">
            <a:extLst>
              <a:ext uri="{FF2B5EF4-FFF2-40B4-BE49-F238E27FC236}">
                <a16:creationId xmlns:a16="http://schemas.microsoft.com/office/drawing/2014/main" id="{D3C74E28-BBDE-67F0-9FC1-21E0BAE9AE51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3540062" y="1665367"/>
            <a:chExt cx="5166769" cy="3511785"/>
          </a:xfrm>
        </p:grpSpPr>
        <p:sp>
          <p:nvSpPr>
            <p:cNvPr id="87649" name="WindowFrameAppPaint_" hidden="1">
              <a:extLst>
                <a:ext uri="{FF2B5EF4-FFF2-40B4-BE49-F238E27FC236}">
                  <a16:creationId xmlns:a16="http://schemas.microsoft.com/office/drawing/2014/main" id="{D45AD745-817D-D455-C86F-063A2F2BAE5E}"/>
                </a:ext>
              </a:extLst>
            </p:cNvPr>
            <p:cNvSpPr/>
            <p:nvPr/>
          </p:nvSpPr>
          <p:spPr>
            <a:xfrm>
              <a:off x="3540062" y="166536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650" name="WindowTitleAppPaint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981CC0-25C1-D03E-D20E-CEB69AAAE6B3}"/>
                </a:ext>
              </a:extLst>
            </p:cNvPr>
            <p:cNvSpPr txBox="1"/>
            <p:nvPr/>
          </p:nvSpPr>
          <p:spPr>
            <a:xfrm>
              <a:off x="3610313" y="167257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87651" name="CloseAppPaint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CFEF732-FDCD-F3A9-A209-D64CAC42B393}"/>
                </a:ext>
              </a:extLst>
            </p:cNvPr>
            <p:cNvSpPr/>
            <p:nvPr/>
          </p:nvSpPr>
          <p:spPr>
            <a:xfrm>
              <a:off x="8034466" y="166671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7652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F6FE96A-666F-B528-EAC3-07AA00643C3D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653" name="WindowAppPaint_" hidden="1">
              <a:extLst>
                <a:ext uri="{FF2B5EF4-FFF2-40B4-BE49-F238E27FC236}">
                  <a16:creationId xmlns:a16="http://schemas.microsoft.com/office/drawing/2014/main" id="{D8999676-7435-393E-EB50-1152A6CBCCD2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87654" name="Shape6AppPaint_" hidden="1">
              <a:extLst>
                <a:ext uri="{FF2B5EF4-FFF2-40B4-BE49-F238E27FC236}">
                  <a16:creationId xmlns:a16="http://schemas.microsoft.com/office/drawing/2014/main" id="{50EEA533-AF3D-3D5D-8188-AC99D53165E0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87664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48DF31-C15B-71CA-C6AF-4143AFC1145C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5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B5F619-3E1A-B185-C227-86265B426C3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6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9BD8CB-7E7A-30F7-9F0E-96A10D8A356D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7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B264E7-05BE-202D-C92F-C0ED79A7DA62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8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C0505C-F9ED-CDD7-506D-8C1197BAB964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69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E63ABC-8446-E4C3-1AA0-D1B94E018D4A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0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C9B7FE-597B-0E78-550A-E5787BF8877F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1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CAB499-8546-A2EE-E294-D497FCB7D2EE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2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C7EBF9-0E67-200F-B75E-34342F26D24F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3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D83B3C-1E2B-FAE7-FF33-130221F8799F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4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25BB04-70E6-5D56-8A68-D7FFF0113906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5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C814B5-E59D-5FB8-E03F-9AF9B50E0E4A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6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D92678-4A6D-B998-260B-FB0AD0534FAF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7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430041-2795-4C8A-F16C-52F42A78E23A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8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6E190B-2C6C-D012-F5F8-AE44745FFC49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79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D35AB-EA2D-B5CB-69B9-144101350F9E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0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A34E22-2578-253A-784E-4328F4C2FF62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1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13E203-5A11-1201-B683-838CF351E00A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2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7DB3C6-361E-6BDF-AF23-C4B6E0B182FC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3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61C49-BE87-0398-C2F0-65DCE65DA839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4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058C2E-3434-E80C-F73E-D231439474D6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5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2A2AE0-4DD4-9C4C-A7DE-EA462506CA79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6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3DE8AC-87F2-580E-537F-EF2EC2A37CE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7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77CF40-67A7-A0CE-0F0E-22B8864F89C8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8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AB366B-3CF2-73E9-5112-D2850EF669C4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89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599AC0-4F04-1DA1-1F86-AF2A0B5B1AC8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0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91F17B-C3C4-7FE4-63E7-70404148140D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1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D53125-31CC-7470-76C1-E8539BE1FC50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2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A0899F-01AC-2303-7835-CA32D86B5C40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3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283CAF-1AAD-9ABB-69D4-222C7E940F48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4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548957-31D7-0489-283C-F6304CCE6167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5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897B88-8A08-AD4E-3143-06AEDF94C702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6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B1F7FC-92B1-8726-CAC6-93CDCEA67D3C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7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625C1AF-093B-03B3-0D6A-6691CD0CF1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8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F3E733-FAD0-D258-2E12-4F77D816D313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699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E6567-0494-6E31-8BC3-88EB542F775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0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F2F46E-DEF3-7C1C-DDB0-7EF09618FD73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1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744DC5-26CE-123C-63AB-4DD334E30402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2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6E34D0-7A15-D975-7B00-3350646E1D15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3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D7DCA6-66AD-EEE0-2F35-046E792C1791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4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2F0D7F-BAD9-A9B2-6DCF-55675C606A8D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5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0F88CD-4305-3C6F-9C70-7D06B273EB1F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6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69EBBB-B11C-384B-94A8-2BAC225262CE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7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1B8E67-DC89-7A55-8CA3-494FA0D136AE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8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BE2E-CCC4-4A9C-6480-CE4680C10E9E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09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FFFC99-4D1F-85CF-7C38-2F52DB695CD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0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06C1A8-FB2F-E9AD-A426-B18432242232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1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31D296-C87D-1669-B522-563AE7AB55E3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2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9810CC-D01E-85CE-4457-4BA8E2C3BBFA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3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CD7C1-837E-6F0B-D1C8-062892E524C8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4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6165C7-2FD0-6D81-A901-C7D21B3FBF89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5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15F16E-B211-C514-8AA1-CC19A6D42C5D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6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64919A-6EF0-22D0-EB1A-5B2E1E3AA63F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7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C005D4-4C06-DD6E-BFD1-C9E4DDDB4EE5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8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186031-FA62-9C55-03AF-BD06DE2A9A19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19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9EB9F5-80A1-F561-C023-4BE0F6F3DB37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0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CE8835-0CCF-C1A2-03CA-82A14BE7ECCF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1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BD4C0A-3670-74FB-A761-0EAAA8532E25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2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6FFD0-217C-D576-1DB8-5C14AE5B77DA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3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64A998-C4DA-23BB-43FC-813330EC6256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4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6A1654-A422-AEB5-F13C-4EADC173060E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5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A4A706-7644-AAEE-E4C2-BCE538F09F10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6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CBABED-91B9-9B96-5555-3EF8B6D44B6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7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394CEF-73D0-5201-CF0F-C2703184F1C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8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0CBA82-06AC-E914-09C1-1DF91EB7F1D3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29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59833C-C16F-9822-D69D-05B863F7920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0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BF171-060F-5492-DB91-477B52BD8226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1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FB569D-DC10-1D42-181E-F71A7E7C9CFD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2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2ABF8D-DC82-700A-EE09-12915DD1CBFC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3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54A33-1BFB-B4D7-342B-854317ECA56C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4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7B55E2-9C83-7870-6A71-B0558487655D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5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DCD370-F358-FD9D-A3A8-D9557760B7B3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6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62E00-BA99-82A0-408A-99C91C345B7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7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C1A2FC-154F-5648-DD1F-6D4E4F39E20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8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DA0620-69CF-C3FB-CADD-683C115B6C17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39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4DB594-4D39-A736-8E62-79760750CD67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0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4DD4FD-1C85-610B-3C62-73C210067E25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1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4D228C-FD1C-B6AF-9A5E-F529A453AAD0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2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5B8AA5-FC80-3AB0-39B4-E88E431D9F04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3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2504B5-24BD-F1CB-D1F2-C200456F20A6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4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EA2030-A5FD-C586-6A1C-3766C2EB04FE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5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4031A3-FB64-AF4B-5C1F-869584A883BE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6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092637-CA35-B9C3-1B61-237EE578819C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7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96B9B-AE8C-902D-8BCD-A7E891D101E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8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E392FC-AC21-9F29-148A-F519438C9AF5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49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36CE97-CA1F-3B1B-1CC2-594C4AEEF53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0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A14A8C-A72B-9730-39F5-C40BCA454823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1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9E3FEC-D11A-D326-C66B-899CB80A3011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2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CE2606-55FA-422D-49A5-9175854DD741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3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3EC88D-9EDC-29F8-94E9-8D0B45C7C5C6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4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5E2C1-9A16-CC5C-B69C-09DEF97E023B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5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9EDFBF-1C00-89BD-3DCD-94FEE358933E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6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0A4F72-FF0F-E5B9-251D-9248E5799FDC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7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4DE5-8842-4166-8318-A87E5440DAB3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8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1097D2-4B47-12FD-A580-DD9C362247B2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59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862E99-A84A-68A3-4FA2-8F54C7BA409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0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4466E8-C4F5-EBB0-5057-A22A3210773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1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0C7667-9D85-CF45-6F8D-01A6D7A1563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2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08C38F-A6B3-ABF6-2251-A7E680321E95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3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69C5829-2FE4-BF3D-BDD2-60B8F1CC3804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4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1DBA92-6F4E-F182-EA82-25DC4CFB2F8A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5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19BE80-170F-4503-285F-8B7A468D2121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6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457546-5A13-EF1C-4A84-6F104B01C0EF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7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A99690-997C-68B2-FD8B-8836912B93FD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8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B80C47-66D8-F606-5F12-44B5584398EA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69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92CB4B-C162-E375-F440-F3D0D09A2705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0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ED31A-2815-472A-EC9A-465356234D9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1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2B4CA6-D99B-534A-5D75-AE5254950687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2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8393AA-1884-56A1-2E51-305A6E00B403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3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CD5124-A5B9-4BBF-5535-91E32FCF0667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4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88FFE6-2C6D-206D-77AF-D294817338A6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5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7281AB-FDB5-82EC-7CDF-02F52938AA46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6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90E577-5504-41A8-7546-14D530444E8D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7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8FC792-7F7D-24DC-6DEC-8FA1E5627499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8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241D5F-C5E0-A71B-D629-6901C6217C59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79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443B5-6AAD-44FF-4F60-D268FF0474FA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0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DF3F1B-4E27-A340-EB95-67D6485E188A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1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F6AF60-E898-36AC-5C10-4D12B2C9C54B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2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44C899-AECC-1421-BC09-FCAAA9976133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3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2B1CB4-41E5-20C9-D273-5AADB6A23D61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4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B87E93-EFF9-7159-B13F-572DF25E7F67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5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209D65-A57D-D0C9-795C-8C68F97C7B24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6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746EE-E226-2863-A793-D447035163AB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7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711C5B-5817-256F-11AE-08F78CBE55BA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8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3BCAB7-2A46-D530-5E8A-468A8EB823C8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89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3EF09-6D2A-987E-68EE-EA47FE6CC9D0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0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60AAC0-65D1-4D4F-ED3B-521BA8662A4C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1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F2EAF9-A4A2-C67C-ACC9-398732FC05CA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2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D49EAB-7C62-6913-A5E4-DABB01078EAD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3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E5AE82-AFB8-F4FF-9B45-BD0B4976C947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4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004D69-54D4-FC55-9BD9-DDAB62AEE0D1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5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66EAF8-2384-B3D7-5488-6C3F726786D9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6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647B1B-251A-6476-D2D3-9D66953B685E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7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67B4EF-F58C-9690-0095-9922E158EC23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8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53C255-3EF6-0240-11A6-6CEEDFD4B0F7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799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177C4-E72D-249B-70A0-A2777A720223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0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D18E29-FA56-5AA8-950C-3CECD1D5AB96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1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7CC207-3739-1187-471E-3E01BF177F75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2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84F8ED-5BD4-3F53-34DB-EFF31974E533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3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00DA0-1B13-D42F-3909-49FC7F7671BC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4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16BCD2-E0C8-3EF9-E97A-C7DB53048644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5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546A95-91A9-8B92-1679-568234AC2B3C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6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07D9BE-9B13-1785-1711-7D9F5B51D901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7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28CDD5C-EDD5-9850-3DD0-3BB2C5AC4D1D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8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F15FB4-68EC-2C9B-92B5-0944CDF78EBA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09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A60662-5A98-54D7-41B4-FB8747F2C658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0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E46160-59DC-11D9-3FAB-02279B611ACC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1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A640D0-0088-6408-6A9F-37FEDEAF06BA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2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078BCD-3D11-ACAF-032E-8DD27BA27820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3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A99518-2819-55BF-E60D-B1AD60D06C3C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4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0052A7-CEEE-33B4-EE9D-8E0B7C8CB2B2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5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7DD655-CC45-C3F3-6690-C282D00ED5B4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6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8CCF13-541E-B696-AF3E-651E2816F683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7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7EF0EE-4B65-C434-3BE4-EE184C7E3737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8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29DB6A-0672-453B-2093-6C91D855CFA1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19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FCF6A0-18F7-F9B6-1424-53F14F07F99C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0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D375D3-9BE5-FAC7-0D3C-B3F12A79E455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1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0C4E2C-C090-AC3D-729C-014E158B544D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2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CE475C-9DE8-E59A-04C7-1202DC23DDE0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3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22FE05E-66CD-3E4C-28DB-AB148DEDF6EF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4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808118-CEB5-FD4B-3212-9B3FD4A6AF5B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5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0667FA-0D66-1E0B-5C53-1500763FC35D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6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602915-ADCE-A5CC-2B1F-7060365095B6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7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A4E065-85C2-C647-9EFD-A4816BA242BB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8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E4DCAA-3CB2-6C33-1822-DE37D1C5070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29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7DA64F-D4EF-0C24-C30F-17F9EAF6A56B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0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FBF69-0B03-75FD-CE5F-55E2B1FADFDC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1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4BC914-B5F5-A297-9A81-AC41F88E5566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2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7A84A0-09BF-87C7-8968-FD02B729043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3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7C81F0-EE50-41D0-5873-4DDAE8280DE9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4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2F9249-268E-CE3D-45F2-115974CF20E8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5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E082B-7613-D794-B20A-4DA7D47CE4FD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6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77397C-AB6D-A3BC-7856-EF9F7EA6A03F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7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6A0669-E894-4D83-95D5-149D2585E8CB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8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1F4FD-6690-163E-E1AC-F28B3F7D9198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39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F2B799-5F04-EA8F-F5C0-FA63894197D7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0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964A46-519C-FB41-7BB4-91EFCDAA75A4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1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DF0DEB-7B08-4609-CE16-2FD0C11097CF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2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F88BDF-5C19-4A2F-4AE4-E202A72EE95B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3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4B253D-F281-4026-3E10-D6A6FE082E67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4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3C89B3-A989-548C-D601-7867DB1BAE94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5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216C8D-112B-5C6F-C2B3-B35F759E7C44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6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684932-BA00-9E51-88C3-A45D2B7927C5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7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FDDFC7-AD4C-838C-51A5-49523986F615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8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608816B-300B-7213-2CC6-4E2A72F001FB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49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BDC007-371D-0D4D-23AB-C35D5564EDFC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0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24C70F-BBE1-6732-5ED5-4D583894A982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1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AFE222-A604-FAEB-3273-FACB986ADD2E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2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811747-CFDC-2193-D0F6-88463D871F80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3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CEA2E-AD01-9A0B-7ACC-952048B9E2E4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4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ADF404-A9CE-1EA2-8F98-DEB7F1154C7C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5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F51F5A-2946-D369-0524-0DCF6C01ABE6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6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A238FC-7222-9A5C-348F-F503E77F2E15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7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650BC1-6237-728C-6B73-2E116A4FDAA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8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1FBCD9-E642-5E8D-7436-CE811EE0660B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59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CC244C-D306-9261-E628-CC55093EA692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0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355531-20D5-FB6C-D467-2FFBD52554B6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1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B3F4D4-7891-F8CF-AEE9-FEAE98AD542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2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C3F5A-54B2-6AB5-FF6F-422494C6240F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3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5E62E2-C651-9EE2-5E10-EEA6570CB0EB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4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2C3F3D-8D1A-472B-6AA9-593565DEDBB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5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625824-64E8-3646-8903-C4331D77E585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6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3B393F-FA68-BBFC-CF76-3983102B9FA5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7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6D856E-BD63-223E-556F-460C81B7E950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8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C502B6-A143-3ECE-51F5-F150AC309C9D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69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8DD4D4-2797-AA61-EA48-21EB1B3B972B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0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EECACD-BA03-F156-95FA-44F45540EAAB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1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861A9E-90FC-BCA6-F972-E1C9F420F709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2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F29635-7FD0-C629-7814-FD613DB7AC2D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3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A199DD-8AE0-625B-884C-91BF766939F7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4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C6DFDB-9F2D-ADE6-9A7A-16A47E8693DE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5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26EEB9-C276-136D-0FFA-FF09C176141E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6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4B38-B40B-851D-2E51-A3F9ACD1DBC3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7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37880F-1DE2-0A94-9BAA-4127B7550FAB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8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347BDA-45B3-6FB6-A0CE-6CF0FF021E41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79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B0126C-A51C-554D-B132-512BB35D8097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0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DB0D3-06E1-3318-9659-7AB45B8CB1AE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1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4ED5C0-A0DB-49F4-2FED-B2587C28A87F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2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B7AA72-1CFF-7E25-959C-CA8627B9036C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3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355FB-ABF7-3C09-3557-A4439AC514FF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4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92703B-9F59-2093-F624-001764E587A5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5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5B7D41-83B9-E343-4160-B92C7D3B7FEA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6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4ED810-9C75-B696-3093-772EF1E56209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7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596E0E-E0C5-20FC-B338-3D849B9A75C4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8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28298B-34C8-0BA5-66A9-D619C61CF6F4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89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7930C4-634D-E157-F329-7F6731C51B08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0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D7F8CD-A9A1-B426-DC4F-91785AEAC551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1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3D05DC-6633-9FCE-AB60-74AAC2E6E809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2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D4AF50-AA20-DDE8-CA84-E26139595A3B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3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5DA6D8-3884-4B18-26D2-25D31E67FA1C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4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0A07FE-9A4F-926D-B094-54C19DA989F0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5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EE5479-909F-B71C-AAEC-450F8518B224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6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5004F0-5B15-1A57-616E-3FB7C481931C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7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8986AD-C901-39A9-FD66-033392C96AFE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8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3A8ED0-D78A-FA39-930B-D952DAB2A0C3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899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A11516-B8D4-3A46-1608-832941A14E23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0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EAF95-70FE-8555-929B-2011E75DF0E3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1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E443A3-9BAC-E8E1-D6A9-74FF109310F6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2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4E9F4F-1B8F-15BA-F88D-A6118A1CDAE7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3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49EFE4-1A14-C4FF-11D5-871715C50715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4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4D6B42-014A-53B2-509D-5A58C590A897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5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9170D7-922A-1B61-1E92-3F12CE807800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6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C5EE5-65A4-85E2-505E-015D1DE37F6C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7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540315-EAC4-3FE1-E593-B47DFC354491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8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093DE4-029C-8399-D3BE-36BD7BF28415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09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25BE6B-79CB-FEC0-2830-A891E1E6CDC0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0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883A4C-811A-CE7A-B143-9D1653226AF7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1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CCB45E-D1C7-E90E-8A1C-277A48183301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2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4A8C8-45C1-226A-23C1-9E1CA7979D05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3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8F6E9-20A7-3A80-5B09-258689B7D36E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4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91022D-F68B-61EF-55AD-B94721AECAD3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5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4C97CE-1C05-C581-E242-6BEAAA4BA98A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6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686CCF-6A2D-E374-B269-5613A1ADDF9B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7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A5A805-9464-CE6D-1D0B-DAE8DD19F0F8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8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9A94E5-CD4F-B4A3-1DF6-E403BD266DCD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19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09C5C9-92A2-808B-A02C-78566AD079B9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0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4197BB-4642-859C-8915-9F418D9138AB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1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95F4F9-215B-BD58-C81E-8A71954851CB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2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D546CF-6C58-3EFA-2F1B-32CD50C75200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3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A7813F-2721-D141-9D32-4A8732CE0EB9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4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FC3D6-E08B-CB02-666F-7CCABF468240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5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9EE5A0-C932-0D3C-27C3-782DF2D3A1EA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6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D0146C-B2EC-4A0D-378D-CCBD85FC69AE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7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28A289-F2CA-F7B2-970C-9657D8BF0A2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8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317C8-EA4A-4A77-9AF4-4840F155823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29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4A6CC5-9D4A-FBEB-5AFC-6536D9617D34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0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785C21-6B75-06C6-AA84-93CAAE3548D0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1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2684F2-0B9F-5CB0-98C9-AA6999111EFE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2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29D056-0DDD-482C-D1E5-8C06E29CBE98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3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54FB6B-F940-C5D7-6ACE-F6DFCEBED78A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4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C23879-F13F-E075-1032-A8D7FC19AE70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5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4A5846-E9C2-67B6-0939-64C0E1718124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6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4A9457-C1B3-4FA5-A978-0DF59FB55CD8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7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F1C4A8-572D-E7D2-FA04-3B8EA56C4AC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8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CCE2EF-0690-ADF3-1EE7-BE9DAEFEA11F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39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530504-0A71-9870-B1E6-70C55BD361E4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0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4286A9-E0FB-6A34-4CF0-70A4ED31EA06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1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91621A-3882-914B-4205-6976E1DFDA25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2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77F06B-DAC0-7F43-AAA7-D0FD2DCE0FD2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3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7C11AF-8C92-DB01-D3D8-3A4786145DC4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4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C5DD41-3864-B6FB-0588-B029FA88D320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5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25B970-2EC8-EC5C-C323-22A987BFF752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6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EB847B-A32A-8550-7D56-BF978F005685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7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0B093-2FF6-5E8F-2389-8924C1DB8A7A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8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D5A389-1A4B-53CC-8EF7-8854E0682629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49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1CF042-C5FB-72D4-803C-CD5A1167AE01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0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2EEA2F-3375-C371-3D2A-067D7F2BB03A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1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7BF308-709C-B1CC-813D-B379494A0A24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2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BFAE76-C48C-A821-6D5F-D003E02568B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3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24EDE3-61FB-BB10-85EE-B0B619DB0203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4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A69741-7A1A-88F9-5C0E-E4759E8A669A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5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196142-03F5-67B5-5D24-9E5E46EED22C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6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B2FFB2-E8AE-E120-394D-25C85061AFD7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7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048CB6-E9F9-F7DE-96F1-5EEBD3254503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8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BF661D-45F1-3F79-5DA2-38BAC6598CAD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59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9C1F1B-0FBD-A93D-4687-ECBD16A470B3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0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4D7BB-89A8-297C-4C2E-6EC022A96627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1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58151D-1619-B489-2773-72076243B5C9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2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11D03A-081C-583A-EF02-916BD690D7B9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3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F5717-BF21-6B39-C8B7-95B3BDC3A7FD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4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70F8EA-A203-D953-9243-D2A3D8DA3F0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5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59B99B-2DD9-BAF6-82F1-A49A8DAE3929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6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DC77D9-B8FA-732F-52AD-A1F7F5C48E2F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7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2507F6-5BA5-61C3-4F02-CB29C0E2B9D7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8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7311A5-5033-1AF5-109E-BA45E4E257DC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69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F2DC9D-C588-1F68-B5EB-609A4246B2EF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0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741695-E616-48F9-B76A-BA2977FA0833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1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AD8F90-90C6-9F52-CA5F-709F12FA0E8A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2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D5B8DB-C2C5-C6DE-17BA-812C242024A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3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090F48-5B47-C47B-F783-E9FC2913B1A4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4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2015C9-ECFE-1641-1C47-12B8FA94840F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5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9A905-D0DF-DBB4-1C9F-19003F8667C1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6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F7E03B-29D0-74B4-7609-15DBD119BF54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7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4A629D-560E-792E-CD1A-4AB8A396172E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8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D41B44-CCF5-E53B-FEDC-6DA6C5B37A79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79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768E15-083D-6607-9842-127D5643FE1B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0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70BF4B2-343D-5E11-268D-75D127F5BC6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1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F776EF-11B5-B3DD-26E7-7DD725BC4BDD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2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87B9DB-1D2D-B288-4E31-B6956582236D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3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72D832-90DC-E872-31A2-1EEA9E304B98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4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9B733E-63CF-8FDD-1D6F-AAB5DC18095E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5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8E9866-6C71-4993-DC2A-41DE1178E697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6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0BC124-0F03-B827-6828-8F6C557CC5C5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7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1E0F75-08E4-A26B-2922-9741E7C24381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8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405821-3A08-8FFE-37B0-912B828F6217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89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2C0232-2DBC-DE0B-BEF9-F2340D52C50A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0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1A614-0389-E8A9-56AB-45A8DAB4A6FE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1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8AFA6C-8194-CD0C-ECBC-066632F8B868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2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D09D57-5429-7151-0E77-4BAEB13382C5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3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48891D-D412-981B-CCE8-F83C62C05005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4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790EB1-A716-F3C7-3F10-824CFE5F9A4D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5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462AB-8C48-7537-35D0-58BBA51741A0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6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08B1CA-2537-CABA-49EA-CA346558ED80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7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28657F-F5D5-8D53-D5E4-0A9E19DA22AE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8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04F2A7-16AD-ED3E-7294-D642BFCD28AA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999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9A186D-1965-841C-0536-B0FFCCF06BBA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87655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4D27406-8B72-81C5-169B-789E62B47F6A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87656" name="41*17*NW*Shape8AppPaint_" hidden="1">
              <a:extLst>
                <a:ext uri="{FF2B5EF4-FFF2-40B4-BE49-F238E27FC236}">
                  <a16:creationId xmlns:a16="http://schemas.microsoft.com/office/drawing/2014/main" id="{73C5C299-C879-2086-7F32-CA6B2309BF24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87657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E16129FC-6532-C030-A223-09B79E6C057E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87658" name="41*17*NW*Shape10AppPaint_" hidden="1">
              <a:extLst>
                <a:ext uri="{FF2B5EF4-FFF2-40B4-BE49-F238E27FC236}">
                  <a16:creationId xmlns:a16="http://schemas.microsoft.com/office/drawing/2014/main" id="{C00933C7-AE52-C51A-F072-101B6ED7864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87659" name="63*16*SE*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1A796825-5CE3-2DE1-B396-C1D93A2887E3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87660" name="MinimizeAppPaint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EF9F5101-59EA-72F7-82E3-BA8AA79B6A32}"/>
                </a:ext>
              </a:extLst>
            </p:cNvPr>
            <p:cNvSpPr/>
            <p:nvPr/>
          </p:nvSpPr>
          <p:spPr>
            <a:xfrm>
              <a:off x="7472843" y="166790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661" name="63*16*SE*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81F1FDA0-DA46-1DC2-9B4D-BB85FA0FC74B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87662" name="63*16*SE*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F0FFBF09-5CFC-56DB-8B03-2A5E91BC2A13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87663" name="63*16*SE*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432F7059-5E75-F880-60D9-E4A4975DA3ED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88991" name="AppModalFiles" hidden="1">
            <a:extLst>
              <a:ext uri="{FF2B5EF4-FFF2-40B4-BE49-F238E27FC236}">
                <a16:creationId xmlns:a16="http://schemas.microsoft.com/office/drawing/2014/main" id="{DA0B7B47-7981-CBE3-49F0-4A57D937F8F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8992" name="Rectangle 32AppModalFiles_" hidden="1">
              <a:extLst>
                <a:ext uri="{FF2B5EF4-FFF2-40B4-BE49-F238E27FC236}">
                  <a16:creationId xmlns:a16="http://schemas.microsoft.com/office/drawing/2014/main" id="{9F0706D2-EED9-7912-A16B-67B65822A4C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8993" name="WindowFrameAppModalFiles_" hidden="1">
              <a:extLst>
                <a:ext uri="{FF2B5EF4-FFF2-40B4-BE49-F238E27FC236}">
                  <a16:creationId xmlns:a16="http://schemas.microsoft.com/office/drawing/2014/main" id="{AE7DD105-5376-BAE6-A0A4-83FF6A7625BA}"/>
                </a:ext>
              </a:extLst>
            </p:cNvPr>
            <p:cNvSpPr/>
            <p:nvPr/>
          </p:nvSpPr>
          <p:spPr>
            <a:xfrm>
              <a:off x="2685424" y="1048750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8994" name="WindowTitleAppModalFiles_" hidden="1">
              <a:extLst>
                <a:ext uri="{FF2B5EF4-FFF2-40B4-BE49-F238E27FC236}">
                  <a16:creationId xmlns:a16="http://schemas.microsoft.com/office/drawing/2014/main" id="{8B0C727B-95CA-E8E5-EDD1-E8EA31F32548}"/>
                </a:ext>
              </a:extLst>
            </p:cNvPr>
            <p:cNvSpPr txBox="1"/>
            <p:nvPr/>
          </p:nvSpPr>
          <p:spPr>
            <a:xfrm>
              <a:off x="2800544" y="1058214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88995" name="CloseAppModalFile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D45AB80-7AF0-B803-3DA0-1DA6AA17DC95}"/>
                </a:ext>
              </a:extLst>
            </p:cNvPr>
            <p:cNvSpPr/>
            <p:nvPr/>
          </p:nvSpPr>
          <p:spPr>
            <a:xfrm>
              <a:off x="8843899" y="104540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8996" name="TopPanelAppModalFiles_" hidden="1">
              <a:extLst>
                <a:ext uri="{FF2B5EF4-FFF2-40B4-BE49-F238E27FC236}">
                  <a16:creationId xmlns:a16="http://schemas.microsoft.com/office/drawing/2014/main" id="{F070E094-53BA-66B9-37C2-46340A0142EC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8997" name="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59F6C456-212C-46EF-467E-6E27084EB90C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88998" name="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393D14D3-0006-780A-50F7-7F02E61F2387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88999" name="PathAppModalFiles_" hidden="1">
              <a:extLst>
                <a:ext uri="{FF2B5EF4-FFF2-40B4-BE49-F238E27FC236}">
                  <a16:creationId xmlns:a16="http://schemas.microsoft.com/office/drawing/2014/main" id="{CF0FF37D-9032-EDAF-CB09-24BCB2F63507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9000" name="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FBAD29A3-0C1F-7E98-4505-1D432B3811A0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89001" name="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5B7210B7-4435-F190-320D-C238723781B7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89002" name="SelectedFileAppModalFIles_AppModalFiles_" hidden="1">
              <a:extLst>
                <a:ext uri="{FF2B5EF4-FFF2-40B4-BE49-F238E27FC236}">
                  <a16:creationId xmlns:a16="http://schemas.microsoft.com/office/drawing/2014/main" id="{32C1AD31-ED72-DFC9-28EE-1D96070DFCBC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89003" name="WindowAppModalFiles_" hidden="1">
              <a:extLst>
                <a:ext uri="{FF2B5EF4-FFF2-40B4-BE49-F238E27FC236}">
                  <a16:creationId xmlns:a16="http://schemas.microsoft.com/office/drawing/2014/main" id="{7394CFE7-3879-CCDB-C06F-08B32922D092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9004" name="BottomPanelAppModalFiles_" hidden="1">
              <a:extLst>
                <a:ext uri="{FF2B5EF4-FFF2-40B4-BE49-F238E27FC236}">
                  <a16:creationId xmlns:a16="http://schemas.microsoft.com/office/drawing/2014/main" id="{F5BF8D64-518C-B941-1A9D-1B690F925E91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89005" name="AXTextBox1AppModalFiles_" hidden="1">
              <a:extLst>
                <a:ext uri="{FF2B5EF4-FFF2-40B4-BE49-F238E27FC236}">
                  <a16:creationId xmlns:a16="http://schemas.microsoft.com/office/drawing/2014/main" id="{AA4AFE50-DB08-EF50-C982-81B0AA64BD40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9006" name="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AF7A6F22-B57F-CA6F-BE83-54B9D8C65A44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89007" name="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E770B6A3-4834-F3BD-88E3-14BF41F03538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90625" name="AppSettings" hidden="1">
            <a:extLst>
              <a:ext uri="{FF2B5EF4-FFF2-40B4-BE49-F238E27FC236}">
                <a16:creationId xmlns:a16="http://schemas.microsoft.com/office/drawing/2014/main" id="{57374FB6-4C80-AE7C-750C-785CE7A21A2D}"/>
              </a:ext>
            </a:extLst>
          </p:cNvPr>
          <p:cNvGrpSpPr/>
          <p:nvPr/>
        </p:nvGrpSpPr>
        <p:grpSpPr>
          <a:xfrm>
            <a:off x="3117966" y="1848817"/>
            <a:ext cx="5956068" cy="3160365"/>
            <a:chOff x="3117966" y="1848817"/>
            <a:chExt cx="5956068" cy="3160365"/>
          </a:xfrm>
        </p:grpSpPr>
        <p:sp>
          <p:nvSpPr>
            <p:cNvPr id="90626" name="WindowFrameAppSettings_" hidden="1">
              <a:extLst>
                <a:ext uri="{FF2B5EF4-FFF2-40B4-BE49-F238E27FC236}">
                  <a16:creationId xmlns:a16="http://schemas.microsoft.com/office/drawing/2014/main" id="{B64D0210-61A2-0C5D-4F99-CF8836763F72}"/>
                </a:ext>
              </a:extLst>
            </p:cNvPr>
            <p:cNvSpPr/>
            <p:nvPr/>
          </p:nvSpPr>
          <p:spPr>
            <a:xfrm>
              <a:off x="3117966" y="1849252"/>
              <a:ext cx="5955626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0627" name="WindowAppSettings_" hidden="1">
              <a:extLst>
                <a:ext uri="{FF2B5EF4-FFF2-40B4-BE49-F238E27FC236}">
                  <a16:creationId xmlns:a16="http://schemas.microsoft.com/office/drawing/2014/main" id="{9447C884-7740-AD0A-2720-59B4701598AA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0628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0AC3419-7016-5EDE-7AA8-746A456EC254}"/>
                </a:ext>
              </a:extLst>
            </p:cNvPr>
            <p:cNvSpPr txBox="1"/>
            <p:nvPr/>
          </p:nvSpPr>
          <p:spPr>
            <a:xfrm>
              <a:off x="3214875" y="1858716"/>
              <a:ext cx="4672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90629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8290A2B-0C87-6AB0-C269-E3C6672C5F30}"/>
                </a:ext>
              </a:extLst>
            </p:cNvPr>
            <p:cNvSpPr/>
            <p:nvPr/>
          </p:nvSpPr>
          <p:spPr>
            <a:xfrm>
              <a:off x="8449609" y="1849878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630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680FB0D-6EDA-19AF-B42F-CF4E0721915C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0631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0F76942A-5417-1DF2-83A3-6FB827DEC208}"/>
                </a:ext>
              </a:extLst>
            </p:cNvPr>
            <p:cNvSpPr/>
            <p:nvPr/>
          </p:nvSpPr>
          <p:spPr>
            <a:xfrm>
              <a:off x="7887801" y="184881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0632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5344C627-7D06-B184-CDC1-F14CA8BDBE4C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0633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63738426-DC57-A1F5-28B4-4E484A91F4C4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90634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8A87546D-0DA6-B7FC-BED9-7F18DE7CBD06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0635" name="ShpUser9AppSettings_" hidden="1">
              <a:extLst>
                <a:ext uri="{FF2B5EF4-FFF2-40B4-BE49-F238E27FC236}">
                  <a16:creationId xmlns:a16="http://schemas.microsoft.com/office/drawing/2014/main" id="{064E01D9-04ED-1B71-2F7B-667F5F321DD7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90636" name="ShpUser8AppSettings_" hidden="1">
              <a:extLst>
                <a:ext uri="{FF2B5EF4-FFF2-40B4-BE49-F238E27FC236}">
                  <a16:creationId xmlns:a16="http://schemas.microsoft.com/office/drawing/2014/main" id="{413E98E8-CB0A-E191-AF12-22F5D28A881A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No autologin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90637" name="ShpUser7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C50BB3A1-0746-C551-F8E6-2A2F09332D3C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90638" name="ShpUser6AppSettings_" hidden="1">
              <a:extLst>
                <a:ext uri="{FF2B5EF4-FFF2-40B4-BE49-F238E27FC236}">
                  <a16:creationId xmlns:a16="http://schemas.microsoft.com/office/drawing/2014/main" id="{49B54D96-C5F4-62BE-50D1-3901DCA36743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90639" name="ShpUser5AppSettings_" hidden="1">
              <a:hlinkClick r:id="rId2" action="ppaction://hlinksldjump"/>
              <a:extLst>
                <a:ext uri="{FF2B5EF4-FFF2-40B4-BE49-F238E27FC236}">
                  <a16:creationId xmlns:a16="http://schemas.microsoft.com/office/drawing/2014/main" id="{B5C7F7A1-A42F-FA80-E536-7787868AA040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90640" name="ShpUser4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5C99D30D-6C62-3718-2633-D04FD8EE8B48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90641" name="ShpUser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E9C8F4B0-0242-F5CA-E7BD-C430AD0744A0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  <p:sp>
          <p:nvSpPr>
            <p:cNvPr id="90642" name="ShpUser2AppSettings_" hidden="1">
              <a:extLst>
                <a:ext uri="{FF2B5EF4-FFF2-40B4-BE49-F238E27FC236}">
                  <a16:creationId xmlns:a16="http://schemas.microsoft.com/office/drawing/2014/main" id="{6B6ACD27-0038-BA9A-7D98-499B7E674ED8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90643" name="ShpUser1AppSettings_" hidden="1">
              <a:extLst>
                <a:ext uri="{FF2B5EF4-FFF2-40B4-BE49-F238E27FC236}">
                  <a16:creationId xmlns:a16="http://schemas.microsoft.com/office/drawing/2014/main" id="{F3591756-3B3D-E82B-54DC-8EC5546BB8D5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644" name="ShpPersonalis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5AC51955-A2E0-8765-619C-DA249AE4FB74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90645" name="ShpPersonalise6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F28BDF3C-924B-C60B-7A00-9B5B168F3711}"/>
                </a:ext>
              </a:extLst>
            </p:cNvPr>
            <p:cNvSpPr/>
            <p:nvPr/>
          </p:nvSpPr>
          <p:spPr>
            <a:xfrm>
              <a:off x="7160925" y="26821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90646" name="ShpPersonalise5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5709F9CC-AB1B-F5AB-5C9A-5097C26CA2BD}"/>
                </a:ext>
              </a:extLst>
            </p:cNvPr>
            <p:cNvSpPr/>
            <p:nvPr/>
          </p:nvSpPr>
          <p:spPr>
            <a:xfrm>
              <a:off x="7909271" y="2683207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90647" name="ShpPersonalise4AppSettings_" hidden="1">
              <a:extLst>
                <a:ext uri="{FF2B5EF4-FFF2-40B4-BE49-F238E27FC236}">
                  <a16:creationId xmlns:a16="http://schemas.microsoft.com/office/drawing/2014/main" id="{C39E0C08-A299-C166-8357-A55B26EB7180}"/>
                </a:ext>
              </a:extLst>
            </p:cNvPr>
            <p:cNvSpPr txBox="1"/>
            <p:nvPr/>
          </p:nvSpPr>
          <p:spPr>
            <a:xfrm>
              <a:off x="5477333" y="2686754"/>
              <a:ext cx="15998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Autosave interval: 5 mins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90648" name="ShpPersonalise3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F5F45180-4477-ABA6-78F5-9B5DFB39670E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90649" name="ShpPersonalise2AppSettings_" hidden="1">
              <a:extLst>
                <a:ext uri="{FF2B5EF4-FFF2-40B4-BE49-F238E27FC236}">
                  <a16:creationId xmlns:a16="http://schemas.microsoft.com/office/drawing/2014/main" id="{AE056B6B-93D8-C71C-8536-7E49CF9BA97C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90650" name="ShpPersonalise1AppSettings_" hidden="1">
              <a:extLst>
                <a:ext uri="{FF2B5EF4-FFF2-40B4-BE49-F238E27FC236}">
                  <a16:creationId xmlns:a16="http://schemas.microsoft.com/office/drawing/2014/main" id="{0FCDE4BF-ADE4-B51D-2F38-2594FDD5FF3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651" name="ShpMisc7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66608072-E1E9-6E28-6E79-627A3D7E29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90652" name="ShpMisc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F8654879-16AB-E700-2AA9-6FA3270161C0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90653" name="ShpMisc5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328FCB1-CC40-201D-F14D-10F179203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0654" name="ShpMisc4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565D3579-7DFB-7C50-7A38-0ED15F9BFA75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90655" name="ShpMisc3AppSettings_" hidden="1">
              <a:extLst>
                <a:ext uri="{FF2B5EF4-FFF2-40B4-BE49-F238E27FC236}">
                  <a16:creationId xmlns:a16="http://schemas.microsoft.com/office/drawing/2014/main" id="{A8DB0A13-73DB-BBC7-B6A1-1FA39077CB02}"/>
                </a:ext>
              </a:extLst>
            </p:cNvPr>
            <p:cNvSpPr txBox="1"/>
            <p:nvPr/>
          </p:nvSpPr>
          <p:spPr>
            <a:xfrm>
              <a:off x="5407843" y="27879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90656" name="ShpMisc2AppSettings_" hidden="1">
              <a:extLst>
                <a:ext uri="{FF2B5EF4-FFF2-40B4-BE49-F238E27FC236}">
                  <a16:creationId xmlns:a16="http://schemas.microsoft.com/office/drawing/2014/main" id="{74DFC541-46C8-FB42-0A4F-874D9AA2A234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90657" name="ShpMisc1AppSettings_" hidden="1">
              <a:extLst>
                <a:ext uri="{FF2B5EF4-FFF2-40B4-BE49-F238E27FC236}">
                  <a16:creationId xmlns:a16="http://schemas.microsoft.com/office/drawing/2014/main" id="{46371530-BFB8-F0B6-C1E8-AE80FBE62B47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658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A033BB39-730E-7300-518A-7AC11B25934A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90659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B5D0403B-7157-8F3A-3566-5B9888D13BBA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90660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BD1ABF8A-8225-90FB-334A-2015A13CDEA1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90661" name="DummyUnselectedAppSettings_" hidden="1">
              <a:extLst>
                <a:ext uri="{FF2B5EF4-FFF2-40B4-BE49-F238E27FC236}">
                  <a16:creationId xmlns:a16="http://schemas.microsoft.com/office/drawing/2014/main" id="{3370A41D-C8F9-24AA-31BC-8BC6AC3F4E8B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90662" name="DummySelectedAppSettings_" hidden="1">
              <a:extLst>
                <a:ext uri="{FF2B5EF4-FFF2-40B4-BE49-F238E27FC236}">
                  <a16:creationId xmlns:a16="http://schemas.microsoft.com/office/drawing/2014/main" id="{7DFBAD09-FBD3-86ED-A528-3300CF08DBEC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90663" name="OverlayAppSettings_" hidden="1">
              <a:extLst>
                <a:ext uri="{FF2B5EF4-FFF2-40B4-BE49-F238E27FC236}">
                  <a16:creationId xmlns:a16="http://schemas.microsoft.com/office/drawing/2014/main" id="{27A0F058-F992-C801-EA9F-68BFC18869B0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92302" name="AppMenu" hidden="1">
            <a:extLst>
              <a:ext uri="{FF2B5EF4-FFF2-40B4-BE49-F238E27FC236}">
                <a16:creationId xmlns:a16="http://schemas.microsoft.com/office/drawing/2014/main" id="{87D8A9AE-0A38-6571-4FEA-F43198E1AA29}"/>
              </a:ext>
            </a:extLst>
          </p:cNvPr>
          <p:cNvGrpSpPr/>
          <p:nvPr/>
        </p:nvGrpSpPr>
        <p:grpSpPr>
          <a:xfrm>
            <a:off x="0" y="0"/>
            <a:ext cx="12195615" cy="6858000"/>
            <a:chOff x="0" y="0"/>
            <a:chExt cx="12195615" cy="6858000"/>
          </a:xfrm>
        </p:grpSpPr>
        <p:sp>
          <p:nvSpPr>
            <p:cNvPr id="91787" name="Rectangle 168AppMenu_">
              <a:extLst>
                <a:ext uri="{FF2B5EF4-FFF2-40B4-BE49-F238E27FC236}">
                  <a16:creationId xmlns:a16="http://schemas.microsoft.com/office/drawing/2014/main" id="{381FD156-32A8-586A-8B79-E2ADC8301FFE}"/>
                </a:ext>
              </a:extLst>
            </p:cNvPr>
            <p:cNvSpPr/>
            <p:nvPr/>
          </p:nvSpPr>
          <p:spPr>
            <a:xfrm>
              <a:off x="0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88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E23C11F-2C0C-FB9B-DEC2-FBEE5BBB8F0A}"/>
                </a:ext>
              </a:extLst>
            </p:cNvPr>
            <p:cNvSpPr/>
            <p:nvPr/>
          </p:nvSpPr>
          <p:spPr>
            <a:xfrm>
              <a:off x="7974" y="6365833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89" name="Shape5AppMenu_">
              <a:extLst>
                <a:ext uri="{FF2B5EF4-FFF2-40B4-BE49-F238E27FC236}">
                  <a16:creationId xmlns:a16="http://schemas.microsoft.com/office/drawing/2014/main" id="{5FF39C06-2F8B-28E1-D38A-3E85E26028EF}"/>
                </a:ext>
              </a:extLst>
            </p:cNvPr>
            <p:cNvSpPr/>
            <p:nvPr/>
          </p:nvSpPr>
          <p:spPr>
            <a:xfrm>
              <a:off x="27147" y="975827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90" name="GreetingAppMenu_">
              <a:extLst>
                <a:ext uri="{FF2B5EF4-FFF2-40B4-BE49-F238E27FC236}">
                  <a16:creationId xmlns:a16="http://schemas.microsoft.com/office/drawing/2014/main" id="{F5018DF9-383B-C2EC-56B0-19F86679F59D}"/>
                </a:ext>
              </a:extLst>
            </p:cNvPr>
            <p:cNvSpPr txBox="1"/>
            <p:nvPr/>
          </p:nvSpPr>
          <p:spPr>
            <a:xfrm>
              <a:off x="44466" y="1028562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evening, Cat!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791" name="BackgroundAppMenu_">
              <a:extLst>
                <a:ext uri="{FF2B5EF4-FFF2-40B4-BE49-F238E27FC236}">
                  <a16:creationId xmlns:a16="http://schemas.microsoft.com/office/drawing/2014/main" id="{2C979679-035E-B348-7E3E-C531FA51E2E5}"/>
                </a:ext>
              </a:extLst>
            </p:cNvPr>
            <p:cNvSpPr/>
            <p:nvPr/>
          </p:nvSpPr>
          <p:spPr>
            <a:xfrm>
              <a:off x="108724" y="1421801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92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74A47CD2-166E-3606-E269-297F8BB2005D}"/>
                </a:ext>
              </a:extLst>
            </p:cNvPr>
            <p:cNvSpPr/>
            <p:nvPr/>
          </p:nvSpPr>
          <p:spPr>
            <a:xfrm>
              <a:off x="4011074" y="599367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91793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0C15727D-4E51-FEAB-0E72-1AA8391FBB8A}"/>
                </a:ext>
              </a:extLst>
            </p:cNvPr>
            <p:cNvSpPr/>
            <p:nvPr/>
          </p:nvSpPr>
          <p:spPr>
            <a:xfrm>
              <a:off x="2708405" y="5984643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91794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75DD1D53-A310-6B37-99D8-29BEF579C28C}"/>
                </a:ext>
              </a:extLst>
            </p:cNvPr>
            <p:cNvSpPr/>
            <p:nvPr/>
          </p:nvSpPr>
          <p:spPr>
            <a:xfrm>
              <a:off x="109127" y="5983200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91795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3F16D349-BD67-5434-DFD2-6649CF9E50CB}"/>
                </a:ext>
              </a:extLst>
            </p:cNvPr>
            <p:cNvSpPr/>
            <p:nvPr/>
          </p:nvSpPr>
          <p:spPr>
            <a:xfrm>
              <a:off x="1418471" y="5983200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91796" name="BackAppMenu_">
              <a:extLst>
                <a:ext uri="{FF2B5EF4-FFF2-40B4-BE49-F238E27FC236}">
                  <a16:creationId xmlns:a16="http://schemas.microsoft.com/office/drawing/2014/main" id="{3EB26C52-8457-4F8E-004E-822062670F48}"/>
                </a:ext>
              </a:extLst>
            </p:cNvPr>
            <p:cNvSpPr/>
            <p:nvPr/>
          </p:nvSpPr>
          <p:spPr>
            <a:xfrm>
              <a:off x="4397217" y="1049409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1797" name="NextAppMenu_">
              <a:extLst>
                <a:ext uri="{FF2B5EF4-FFF2-40B4-BE49-F238E27FC236}">
                  <a16:creationId xmlns:a16="http://schemas.microsoft.com/office/drawing/2014/main" id="{6F3E0633-4CC2-2B56-6CCE-02ABF5147776}"/>
                </a:ext>
              </a:extLst>
            </p:cNvPr>
            <p:cNvSpPr/>
            <p:nvPr/>
          </p:nvSpPr>
          <p:spPr>
            <a:xfrm>
              <a:off x="4855143" y="1049409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223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E210CBF6-E418-4702-CDDA-E39873533DE5}"/>
                </a:ext>
              </a:extLst>
            </p:cNvPr>
            <p:cNvSpPr/>
            <p:nvPr/>
          </p:nvSpPr>
          <p:spPr>
            <a:xfrm>
              <a:off x="2357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3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2F695FE0-623B-E841-B4C1-57F2C8CEDA96}"/>
                </a:ext>
              </a:extLst>
            </p:cNvPr>
            <p:cNvSpPr txBox="1"/>
            <p:nvPr/>
          </p:nvSpPr>
          <p:spPr>
            <a:xfrm>
              <a:off x="267100" y="160217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9223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0CA2FB3-A745-2724-534A-2A2AE50D3FE1}"/>
                </a:ext>
              </a:extLst>
            </p:cNvPr>
            <p:cNvSpPr txBox="1"/>
            <p:nvPr/>
          </p:nvSpPr>
          <p:spPr>
            <a:xfrm>
              <a:off x="235724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9223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6557EC8-A812-CD83-AEC7-6B449AE81A0A}"/>
                </a:ext>
              </a:extLst>
            </p:cNvPr>
            <p:cNvSpPr/>
            <p:nvPr/>
          </p:nvSpPr>
          <p:spPr>
            <a:xfrm>
              <a:off x="10643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3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5D862E5-695A-4EAD-3B74-1BF76781E368}"/>
                </a:ext>
              </a:extLst>
            </p:cNvPr>
            <p:cNvSpPr/>
            <p:nvPr/>
          </p:nvSpPr>
          <p:spPr>
            <a:xfrm>
              <a:off x="1120244" y="160313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1CAE66-9591-7CCF-66B1-E7E7DE3CF42B}"/>
                </a:ext>
              </a:extLst>
            </p:cNvPr>
            <p:cNvSpPr/>
            <p:nvPr/>
          </p:nvSpPr>
          <p:spPr>
            <a:xfrm>
              <a:off x="1120244" y="173812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97ACCD9-3EAA-B2C9-F148-E1C3FB990CA8}"/>
                </a:ext>
              </a:extLst>
            </p:cNvPr>
            <p:cNvSpPr/>
            <p:nvPr/>
          </p:nvSpPr>
          <p:spPr>
            <a:xfrm>
              <a:off x="1260738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2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48A897E-75B3-67A5-87A4-068333363995}"/>
                </a:ext>
              </a:extLst>
            </p:cNvPr>
            <p:cNvSpPr/>
            <p:nvPr/>
          </p:nvSpPr>
          <p:spPr>
            <a:xfrm>
              <a:off x="1398237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3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76A8D58-8983-85F9-68C6-B076C9DEA30A}"/>
                </a:ext>
              </a:extLst>
            </p:cNvPr>
            <p:cNvSpPr/>
            <p:nvPr/>
          </p:nvSpPr>
          <p:spPr>
            <a:xfrm>
              <a:off x="1527117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4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063859D-7822-9DCC-4F90-494B2FAB682E}"/>
                </a:ext>
              </a:extLst>
            </p:cNvPr>
            <p:cNvSpPr/>
            <p:nvPr/>
          </p:nvSpPr>
          <p:spPr>
            <a:xfrm>
              <a:off x="1664616" y="173812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5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815DD94-6688-DE40-B922-230D4C10DC29}"/>
                </a:ext>
              </a:extLst>
            </p:cNvPr>
            <p:cNvSpPr/>
            <p:nvPr/>
          </p:nvSpPr>
          <p:spPr>
            <a:xfrm>
              <a:off x="1120244" y="187311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6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6E1F221-B95F-C933-1202-1762F40C3472}"/>
                </a:ext>
              </a:extLst>
            </p:cNvPr>
            <p:cNvSpPr/>
            <p:nvPr/>
          </p:nvSpPr>
          <p:spPr>
            <a:xfrm>
              <a:off x="1260738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7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E6812BA-E038-59B9-B568-6FDBC08C278D}"/>
                </a:ext>
              </a:extLst>
            </p:cNvPr>
            <p:cNvSpPr/>
            <p:nvPr/>
          </p:nvSpPr>
          <p:spPr>
            <a:xfrm>
              <a:off x="1398237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8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A0BACC5-06F6-1332-69B6-6BD9F2E303DD}"/>
                </a:ext>
              </a:extLst>
            </p:cNvPr>
            <p:cNvSpPr/>
            <p:nvPr/>
          </p:nvSpPr>
          <p:spPr>
            <a:xfrm>
              <a:off x="1527117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49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9843557-7C27-287B-1BB7-2875DA70EFE7}"/>
                </a:ext>
              </a:extLst>
            </p:cNvPr>
            <p:cNvSpPr/>
            <p:nvPr/>
          </p:nvSpPr>
          <p:spPr>
            <a:xfrm>
              <a:off x="1664616" y="187311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50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4C78DB0-348C-49F1-31A7-2417466C493B}"/>
                </a:ext>
              </a:extLst>
            </p:cNvPr>
            <p:cNvSpPr/>
            <p:nvPr/>
          </p:nvSpPr>
          <p:spPr>
            <a:xfrm>
              <a:off x="1120244" y="20080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51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031E146-FDA7-5DEF-40A0-407F391168E1}"/>
                </a:ext>
              </a:extLst>
            </p:cNvPr>
            <p:cNvSpPr/>
            <p:nvPr/>
          </p:nvSpPr>
          <p:spPr>
            <a:xfrm>
              <a:off x="1260738" y="20080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52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DA604A0-6D6E-145D-B4B8-F9ADF34B059B}"/>
                </a:ext>
              </a:extLst>
            </p:cNvPr>
            <p:cNvSpPr/>
            <p:nvPr/>
          </p:nvSpPr>
          <p:spPr>
            <a:xfrm>
              <a:off x="1398237" y="20080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53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98B6C15-622B-BEF9-94F6-E9768985FDF0}"/>
                </a:ext>
              </a:extLst>
            </p:cNvPr>
            <p:cNvSpPr/>
            <p:nvPr/>
          </p:nvSpPr>
          <p:spPr>
            <a:xfrm>
              <a:off x="1527117" y="20080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54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5FC9717-0236-555D-02F5-CD9B1E8B6F44}"/>
                </a:ext>
              </a:extLst>
            </p:cNvPr>
            <p:cNvSpPr/>
            <p:nvPr/>
          </p:nvSpPr>
          <p:spPr>
            <a:xfrm>
              <a:off x="1664616" y="200809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55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BD093D3-F52F-675A-6327-8FA046F6793E}"/>
                </a:ext>
              </a:extLst>
            </p:cNvPr>
            <p:cNvSpPr/>
            <p:nvPr/>
          </p:nvSpPr>
          <p:spPr>
            <a:xfrm>
              <a:off x="1120244" y="214308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56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EAADEB4-EA02-F159-77BA-E011BB16D578}"/>
                </a:ext>
              </a:extLst>
            </p:cNvPr>
            <p:cNvSpPr/>
            <p:nvPr/>
          </p:nvSpPr>
          <p:spPr>
            <a:xfrm>
              <a:off x="1260738" y="214308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57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D86859F-A9E6-87A1-5266-77FBB260825E}"/>
                </a:ext>
              </a:extLst>
            </p:cNvPr>
            <p:cNvSpPr/>
            <p:nvPr/>
          </p:nvSpPr>
          <p:spPr>
            <a:xfrm>
              <a:off x="1398237" y="214308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58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E1E3141-55C5-4A44-0420-11093C99A087}"/>
                </a:ext>
              </a:extLst>
            </p:cNvPr>
            <p:cNvSpPr txBox="1"/>
            <p:nvPr/>
          </p:nvSpPr>
          <p:spPr>
            <a:xfrm>
              <a:off x="1064324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92260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815FFE9-0A94-A076-52F1-ED80941A07EA}"/>
                </a:ext>
              </a:extLst>
            </p:cNvPr>
            <p:cNvSpPr/>
            <p:nvPr/>
          </p:nvSpPr>
          <p:spPr>
            <a:xfrm>
              <a:off x="18929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61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545B233-2512-F65D-C5F0-94513E5929E1}"/>
                </a:ext>
              </a:extLst>
            </p:cNvPr>
            <p:cNvSpPr/>
            <p:nvPr/>
          </p:nvSpPr>
          <p:spPr>
            <a:xfrm>
              <a:off x="1938622" y="1605252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92262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25EBE71F-B1EB-FFA1-704A-DADD7A5CB7AA}"/>
                </a:ext>
              </a:extLst>
            </p:cNvPr>
            <p:cNvSpPr/>
            <p:nvPr/>
          </p:nvSpPr>
          <p:spPr>
            <a:xfrm>
              <a:off x="2221278" y="1882032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92263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74125474-ED5C-7B8B-C591-4E5240382A6B}"/>
                </a:ext>
              </a:extLst>
            </p:cNvPr>
            <p:cNvSpPr txBox="1"/>
            <p:nvPr/>
          </p:nvSpPr>
          <p:spPr>
            <a:xfrm>
              <a:off x="1892924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92265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774C1F76-CFAA-C5B1-5DB1-CF25D3F3B382}"/>
                </a:ext>
              </a:extLst>
            </p:cNvPr>
            <p:cNvSpPr/>
            <p:nvPr/>
          </p:nvSpPr>
          <p:spPr>
            <a:xfrm>
              <a:off x="27215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66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F7CDE310-D7E3-FBD7-B191-26E8DB540D78}"/>
                </a:ext>
              </a:extLst>
            </p:cNvPr>
            <p:cNvSpPr/>
            <p:nvPr/>
          </p:nvSpPr>
          <p:spPr>
            <a:xfrm>
              <a:off x="2850074" y="1686971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67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382BC190-A542-6830-DF04-9B95489E0309}"/>
                </a:ext>
              </a:extLst>
            </p:cNvPr>
            <p:cNvSpPr/>
            <p:nvPr/>
          </p:nvSpPr>
          <p:spPr>
            <a:xfrm>
              <a:off x="3018349" y="1847414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68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974842B9-B2B8-70C6-DB90-A9C7776BAA74}"/>
                </a:ext>
              </a:extLst>
            </p:cNvPr>
            <p:cNvSpPr txBox="1"/>
            <p:nvPr/>
          </p:nvSpPr>
          <p:spPr>
            <a:xfrm>
              <a:off x="2721524" y="230183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92270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C1683499-2773-6AAA-5D7D-8D4D80F1926C}"/>
                </a:ext>
              </a:extLst>
            </p:cNvPr>
            <p:cNvSpPr/>
            <p:nvPr/>
          </p:nvSpPr>
          <p:spPr>
            <a:xfrm>
              <a:off x="35501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71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B6B0B70F-2F0B-E1A8-0F53-CF427E485B48}"/>
                </a:ext>
              </a:extLst>
            </p:cNvPr>
            <p:cNvSpPr txBox="1"/>
            <p:nvPr/>
          </p:nvSpPr>
          <p:spPr>
            <a:xfrm>
              <a:off x="3575785" y="1658975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92272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F3BC553-E8D3-7DC3-CC1E-3BE42D62DD5B}"/>
                </a:ext>
              </a:extLst>
            </p:cNvPr>
            <p:cNvSpPr txBox="1"/>
            <p:nvPr/>
          </p:nvSpPr>
          <p:spPr>
            <a:xfrm>
              <a:off x="3550124" y="230183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Guess the number</a:t>
              </a:r>
              <a:endParaRPr lang="et-EE" sz="930" dirty="0"/>
            </a:p>
          </p:txBody>
        </p:sp>
        <p:sp>
          <p:nvSpPr>
            <p:cNvPr id="92274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F7A180C-E699-AF1F-BB83-A9F3543801CC}"/>
                </a:ext>
              </a:extLst>
            </p:cNvPr>
            <p:cNvSpPr/>
            <p:nvPr/>
          </p:nvSpPr>
          <p:spPr>
            <a:xfrm>
              <a:off x="4378724" y="154880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75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9BB43EE-8626-3B4C-557C-DFBC7CFCDA2A}"/>
                </a:ext>
              </a:extLst>
            </p:cNvPr>
            <p:cNvSpPr/>
            <p:nvPr/>
          </p:nvSpPr>
          <p:spPr>
            <a:xfrm>
              <a:off x="4457108" y="1619137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76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4DBC175-848D-7248-2448-906EC92772F6}"/>
                </a:ext>
              </a:extLst>
            </p:cNvPr>
            <p:cNvSpPr/>
            <p:nvPr/>
          </p:nvSpPr>
          <p:spPr>
            <a:xfrm>
              <a:off x="4752543" y="161218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77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44DD16-C895-7382-D851-E503B0C320B2}"/>
                </a:ext>
              </a:extLst>
            </p:cNvPr>
            <p:cNvSpPr/>
            <p:nvPr/>
          </p:nvSpPr>
          <p:spPr>
            <a:xfrm>
              <a:off x="4607685" y="176436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78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0DBEE76-42C3-7C90-8F77-743EABA84202}"/>
                </a:ext>
              </a:extLst>
            </p:cNvPr>
            <p:cNvSpPr/>
            <p:nvPr/>
          </p:nvSpPr>
          <p:spPr>
            <a:xfrm>
              <a:off x="4901709" y="17639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79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F38E83E-C2FD-24E6-925B-7D38ECC0AF96}"/>
                </a:ext>
              </a:extLst>
            </p:cNvPr>
            <p:cNvSpPr/>
            <p:nvPr/>
          </p:nvSpPr>
          <p:spPr>
            <a:xfrm>
              <a:off x="4756445" y="19111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80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C0B7971-378D-CDB9-8977-C2EDCD876BAC}"/>
                </a:ext>
              </a:extLst>
            </p:cNvPr>
            <p:cNvSpPr/>
            <p:nvPr/>
          </p:nvSpPr>
          <p:spPr>
            <a:xfrm>
              <a:off x="4755599" y="205844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81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B47434A-A99E-0318-DFD5-794ED5167CCF}"/>
                </a:ext>
              </a:extLst>
            </p:cNvPr>
            <p:cNvSpPr txBox="1"/>
            <p:nvPr/>
          </p:nvSpPr>
          <p:spPr>
            <a:xfrm>
              <a:off x="4378724" y="230183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92283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BAFADA6-9486-1B4C-1F42-F246D90E54C8}"/>
                </a:ext>
              </a:extLst>
            </p:cNvPr>
            <p:cNvSpPr/>
            <p:nvPr/>
          </p:nvSpPr>
          <p:spPr>
            <a:xfrm>
              <a:off x="235724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92284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5E9937D7-57E3-BC87-EB6B-993F3ED6688A}"/>
                </a:ext>
              </a:extLst>
            </p:cNvPr>
            <p:cNvSpPr txBox="1"/>
            <p:nvPr/>
          </p:nvSpPr>
          <p:spPr>
            <a:xfrm>
              <a:off x="311886" y="2835369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92285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765BDAF-DBA8-96F3-2A79-ED3CD9B68413}"/>
                </a:ext>
              </a:extLst>
            </p:cNvPr>
            <p:cNvSpPr txBox="1"/>
            <p:nvPr/>
          </p:nvSpPr>
          <p:spPr>
            <a:xfrm>
              <a:off x="235724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92287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39C16A6A-B68C-0280-41E9-E6708B73F576}"/>
                </a:ext>
              </a:extLst>
            </p:cNvPr>
            <p:cNvSpPr/>
            <p:nvPr/>
          </p:nvSpPr>
          <p:spPr>
            <a:xfrm>
              <a:off x="1064324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92288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8C4EF313-3B9E-6E68-087E-7A1AA8E80BF3}"/>
                </a:ext>
              </a:extLst>
            </p:cNvPr>
            <p:cNvSpPr/>
            <p:nvPr/>
          </p:nvSpPr>
          <p:spPr>
            <a:xfrm>
              <a:off x="1165933" y="2922191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92289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8D8A8498-3505-0B93-7D7B-83D009AC5FCD}"/>
                </a:ext>
              </a:extLst>
            </p:cNvPr>
            <p:cNvSpPr/>
            <p:nvPr/>
          </p:nvSpPr>
          <p:spPr>
            <a:xfrm rot="16200000">
              <a:off x="1435441" y="3170809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92290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6EB7A95-D836-45C5-51E7-23968698566C}"/>
                </a:ext>
              </a:extLst>
            </p:cNvPr>
            <p:cNvSpPr txBox="1"/>
            <p:nvPr/>
          </p:nvSpPr>
          <p:spPr>
            <a:xfrm>
              <a:off x="1064324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92292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D6E4494B-78FD-0A79-EDAC-6BC27D5B04EE}"/>
                </a:ext>
              </a:extLst>
            </p:cNvPr>
            <p:cNvSpPr/>
            <p:nvPr/>
          </p:nvSpPr>
          <p:spPr>
            <a:xfrm>
              <a:off x="1892924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93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9EF4091-1A0A-FDAA-9553-CA3F7DA8B1E6}"/>
                </a:ext>
              </a:extLst>
            </p:cNvPr>
            <p:cNvSpPr/>
            <p:nvPr/>
          </p:nvSpPr>
          <p:spPr>
            <a:xfrm>
              <a:off x="2020340" y="3064483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94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C6D515E-77CC-9C48-5728-F5FC64AD710A}"/>
                </a:ext>
              </a:extLst>
            </p:cNvPr>
            <p:cNvSpPr/>
            <p:nvPr/>
          </p:nvSpPr>
          <p:spPr>
            <a:xfrm>
              <a:off x="2110128" y="2941779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92295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8ED4ADE-D14D-A413-96D4-34407EC0D79D}"/>
                </a:ext>
              </a:extLst>
            </p:cNvPr>
            <p:cNvSpPr/>
            <p:nvPr/>
          </p:nvSpPr>
          <p:spPr>
            <a:xfrm flipH="1">
              <a:off x="1945342" y="3138723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96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34A2393-0253-ABD2-21B7-93D401E9A68E}"/>
                </a:ext>
              </a:extLst>
            </p:cNvPr>
            <p:cNvSpPr txBox="1"/>
            <p:nvPr/>
          </p:nvSpPr>
          <p:spPr>
            <a:xfrm>
              <a:off x="1892924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  <p:sp>
          <p:nvSpPr>
            <p:cNvPr id="92298" name="Icon10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715B0BC-C3AD-A020-5213-7FE3FFB2DA5A}"/>
                </a:ext>
              </a:extLst>
            </p:cNvPr>
            <p:cNvSpPr/>
            <p:nvPr/>
          </p:nvSpPr>
          <p:spPr>
            <a:xfrm>
              <a:off x="2721524" y="280983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2299" name="Icon10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9DC73D4-D948-4E71-2F5E-3733B6EB114C}"/>
                </a:ext>
              </a:extLst>
            </p:cNvPr>
            <p:cNvSpPr txBox="1"/>
            <p:nvPr/>
          </p:nvSpPr>
          <p:spPr>
            <a:xfrm>
              <a:off x="3104925" y="2977373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92300" name="Icon10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999FCA44-4D91-C39F-8954-C18E2688D365}"/>
                </a:ext>
              </a:extLst>
            </p:cNvPr>
            <p:cNvSpPr txBox="1"/>
            <p:nvPr/>
          </p:nvSpPr>
          <p:spPr>
            <a:xfrm>
              <a:off x="2760992" y="3064575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92301" name="Label10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DF38C93E-025E-1808-1BFF-682670B7051A}"/>
                </a:ext>
              </a:extLst>
            </p:cNvPr>
            <p:cNvSpPr txBox="1"/>
            <p:nvPr/>
          </p:nvSpPr>
          <p:spPr>
            <a:xfrm>
              <a:off x="2721524" y="356287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Words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abakuju: kujund 29">
            <a:extLst>
              <a:ext uri="{FF2B5EF4-FFF2-40B4-BE49-F238E27FC236}">
                <a16:creationId xmlns:a16="http://schemas.microsoft.com/office/drawing/2014/main" id="{9F896A71-383B-0ABA-02A5-D3AD7FDD386F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1" name="Vabakuju: kujund 30">
            <a:extLst>
              <a:ext uri="{FF2B5EF4-FFF2-40B4-BE49-F238E27FC236}">
                <a16:creationId xmlns:a16="http://schemas.microsoft.com/office/drawing/2014/main" id="{03D55954-44A1-DE12-F1EB-7E2B2AE4D67F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2" name="Vabakuju: kujund 31">
            <a:extLst>
              <a:ext uri="{FF2B5EF4-FFF2-40B4-BE49-F238E27FC236}">
                <a16:creationId xmlns:a16="http://schemas.microsoft.com/office/drawing/2014/main" id="{BC433003-2DA3-1CC2-B747-269861B4226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3" name="Vabakuju: kujund 32">
            <a:extLst>
              <a:ext uri="{FF2B5EF4-FFF2-40B4-BE49-F238E27FC236}">
                <a16:creationId xmlns:a16="http://schemas.microsoft.com/office/drawing/2014/main" id="{28653AD1-CAB4-3DD7-9DED-80421E362213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It's now safe to close the presentation</a:t>
            </a:r>
            <a:endParaRPr lang="en-US" sz="2030" dirty="0">
              <a:latin typeface="+mj-lt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Sunlight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979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" name="Täht: 5-tipuline 2">
            <a:extLst>
              <a:ext uri="{FF2B5EF4-FFF2-40B4-BE49-F238E27FC236}">
                <a16:creationId xmlns:a16="http://schemas.microsoft.com/office/drawing/2014/main" id="{FCE9B224-B532-E93B-E53C-8E67C1C0CCC8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0" name="Täht: 5-tipuline 9">
            <a:extLst>
              <a:ext uri="{FF2B5EF4-FFF2-40B4-BE49-F238E27FC236}">
                <a16:creationId xmlns:a16="http://schemas.microsoft.com/office/drawing/2014/main" id="{0FBA2F52-E371-5894-935A-35BE602B30DF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1" name="Täht: 5-tipuline 10">
            <a:extLst>
              <a:ext uri="{FF2B5EF4-FFF2-40B4-BE49-F238E27FC236}">
                <a16:creationId xmlns:a16="http://schemas.microsoft.com/office/drawing/2014/main" id="{95E6002E-0304-97EC-1838-6339D4A2B47A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: 5-tipuline 11">
            <a:extLst>
              <a:ext uri="{FF2B5EF4-FFF2-40B4-BE49-F238E27FC236}">
                <a16:creationId xmlns:a16="http://schemas.microsoft.com/office/drawing/2014/main" id="{812A0B00-7F5D-B9D3-68A2-B3F48D4DD68D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: 5-tipuline 12">
            <a:extLst>
              <a:ext uri="{FF2B5EF4-FFF2-40B4-BE49-F238E27FC236}">
                <a16:creationId xmlns:a16="http://schemas.microsoft.com/office/drawing/2014/main" id="{121BA142-1B0F-31FE-A62C-913E3BF1182B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: 5-tipuline 13">
            <a:extLst>
              <a:ext uri="{FF2B5EF4-FFF2-40B4-BE49-F238E27FC236}">
                <a16:creationId xmlns:a16="http://schemas.microsoft.com/office/drawing/2014/main" id="{3CE3D1CA-3288-4E0A-E087-DC28381AD133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: 5-tipuline 14">
            <a:extLst>
              <a:ext uri="{FF2B5EF4-FFF2-40B4-BE49-F238E27FC236}">
                <a16:creationId xmlns:a16="http://schemas.microsoft.com/office/drawing/2014/main" id="{28036D9D-455B-878D-D6B5-95B5350BA994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: 5-tipuline 15">
            <a:extLst>
              <a:ext uri="{FF2B5EF4-FFF2-40B4-BE49-F238E27FC236}">
                <a16:creationId xmlns:a16="http://schemas.microsoft.com/office/drawing/2014/main" id="{958B5405-4FEE-9B35-0EBE-7CAA93D514D0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: 5-tipuline 16">
            <a:extLst>
              <a:ext uri="{FF2B5EF4-FFF2-40B4-BE49-F238E27FC236}">
                <a16:creationId xmlns:a16="http://schemas.microsoft.com/office/drawing/2014/main" id="{0767827D-B6DB-31A5-FAAF-9676CB8C350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: 5-tipuline 17">
            <a:extLst>
              <a:ext uri="{FF2B5EF4-FFF2-40B4-BE49-F238E27FC236}">
                <a16:creationId xmlns:a16="http://schemas.microsoft.com/office/drawing/2014/main" id="{E5C4AB3E-20F1-8969-4EB4-2D02102C3F04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: 5-tipuline 18">
            <a:extLst>
              <a:ext uri="{FF2B5EF4-FFF2-40B4-BE49-F238E27FC236}">
                <a16:creationId xmlns:a16="http://schemas.microsoft.com/office/drawing/2014/main" id="{169EA9AE-2C02-AB46-6DAF-67C893740274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: 5-tipuline 19">
            <a:extLst>
              <a:ext uri="{FF2B5EF4-FFF2-40B4-BE49-F238E27FC236}">
                <a16:creationId xmlns:a16="http://schemas.microsoft.com/office/drawing/2014/main" id="{DD213E69-AAB1-765C-91EA-02E88F9ABBC5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: 5-tipuline 20">
            <a:extLst>
              <a:ext uri="{FF2B5EF4-FFF2-40B4-BE49-F238E27FC236}">
                <a16:creationId xmlns:a16="http://schemas.microsoft.com/office/drawing/2014/main" id="{174A6D5F-DCD6-F041-406C-D9B6C1ED27DE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: 5-tipuline 21">
            <a:extLst>
              <a:ext uri="{FF2B5EF4-FFF2-40B4-BE49-F238E27FC236}">
                <a16:creationId xmlns:a16="http://schemas.microsoft.com/office/drawing/2014/main" id="{4515C9B4-07AD-5D46-7306-006576D7188D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: 5-tipuline 22">
            <a:extLst>
              <a:ext uri="{FF2B5EF4-FFF2-40B4-BE49-F238E27FC236}">
                <a16:creationId xmlns:a16="http://schemas.microsoft.com/office/drawing/2014/main" id="{7972BF65-97CC-2295-7337-1234148DA818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: 5-tipuline 23">
            <a:extLst>
              <a:ext uri="{FF2B5EF4-FFF2-40B4-BE49-F238E27FC236}">
                <a16:creationId xmlns:a16="http://schemas.microsoft.com/office/drawing/2014/main" id="{EA290AF9-C05E-C282-6050-89D7AC250AB2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: 5-tipuline 24">
            <a:extLst>
              <a:ext uri="{FF2B5EF4-FFF2-40B4-BE49-F238E27FC236}">
                <a16:creationId xmlns:a16="http://schemas.microsoft.com/office/drawing/2014/main" id="{61C713F4-6D62-3E5A-66A6-5C45FF22970C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: 5-tipuline 25">
            <a:extLst>
              <a:ext uri="{FF2B5EF4-FFF2-40B4-BE49-F238E27FC236}">
                <a16:creationId xmlns:a16="http://schemas.microsoft.com/office/drawing/2014/main" id="{C0C48DD6-1A1D-E55E-E7B2-067F2DD956F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: 5-tipuline 26">
            <a:extLst>
              <a:ext uri="{FF2B5EF4-FFF2-40B4-BE49-F238E27FC236}">
                <a16:creationId xmlns:a16="http://schemas.microsoft.com/office/drawing/2014/main" id="{3F693F96-4CB8-42E0-C66E-66D0BF0BE305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: 5-tipuline 27">
            <a:extLst>
              <a:ext uri="{FF2B5EF4-FFF2-40B4-BE49-F238E27FC236}">
                <a16:creationId xmlns:a16="http://schemas.microsoft.com/office/drawing/2014/main" id="{60E9C4E8-8818-7C84-8E5C-7AE32DD7E2E7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Täht: 5-tipuline 28">
            <a:extLst>
              <a:ext uri="{FF2B5EF4-FFF2-40B4-BE49-F238E27FC236}">
                <a16:creationId xmlns:a16="http://schemas.microsoft.com/office/drawing/2014/main" id="{C5BEA8B5-FBCC-6BE2-6E8F-72822423E08B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171700" y="2463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171700" y="2463800"/>
            <a:chExt cx="4477767" cy="2522143"/>
          </a:xfrm>
        </p:grpSpPr>
        <p:sp>
          <p:nvSpPr>
            <p:cNvPr id="7" name="SizeKey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2222500" y="2755900"/>
            <a:ext cx="4470400" cy="2514600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4406900" y="2895600"/>
            <a:ext cx="4470400" cy="2514600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36800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202181" y="2038193"/>
              <a:ext cx="140372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5" imgW="914400" imgH="914400"/>
        </mc:Choice>
        <mc:Fallback>
          <p:control name="Label1" r:id="rId5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Continue boot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6" name="/System/Settings.cnf*AutosaveInterval" hidden="1">
            <a:extLst>
              <a:ext uri="{FF2B5EF4-FFF2-40B4-BE49-F238E27FC236}">
                <a16:creationId xmlns:a16="http://schemas.microsoft.com/office/drawing/2014/main" id="{0FAAB8C0-8DF5-6454-2092-751F644C589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71" name="/System/Settings.cnf*Autologin" hidden="1">
            <a:extLst>
              <a:ext uri="{FF2B5EF4-FFF2-40B4-BE49-F238E27FC236}">
                <a16:creationId xmlns:a16="http://schemas.microsoft.com/office/drawing/2014/main" id="{7B0E9020-617C-E6C0-D6C3-52043872FE0E}"/>
              </a:ext>
            </a:extLst>
          </p:cNvPr>
          <p:cNvSpPr txBox="1"/>
          <p:nvPr/>
        </p:nvSpPr>
        <p:spPr>
          <a:xfrm>
            <a:off x="0" y="0"/>
            <a:ext cx="0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Nobody</a:t>
            </a:r>
          </a:p>
        </p:txBody>
      </p:sp>
      <p:sp>
        <p:nvSpPr>
          <p:cNvPr id="87" name="/Temp/." hidden="1">
            <a:extLst>
              <a:ext uri="{FF2B5EF4-FFF2-40B4-BE49-F238E27FC236}">
                <a16:creationId xmlns:a16="http://schemas.microsoft.com/office/drawing/2014/main" id="{90B8D92F-D2CF-B3BC-62E1-5E0F5D26942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323232"/>
      </a:dk2>
      <a:lt2>
        <a:srgbClr val="E8BA76"/>
      </a:lt2>
      <a:accent1>
        <a:srgbClr val="A5300F"/>
      </a:accent1>
      <a:accent2>
        <a:srgbClr val="D55816"/>
      </a:accent2>
      <a:accent3>
        <a:srgbClr val="F2D5A7"/>
      </a:accent3>
      <a:accent4>
        <a:srgbClr val="B19C7D"/>
      </a:accent4>
      <a:accent5>
        <a:srgbClr val="904242"/>
      </a:accent5>
      <a:accent6>
        <a:srgbClr val="B27D49"/>
      </a:accent6>
      <a:hlink>
        <a:srgbClr val="5F5F5F"/>
      </a:hlink>
      <a:folHlink>
        <a:srgbClr val="919191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8BA76"/>
      </a:lt2>
      <a:accent1>
        <a:srgbClr val="A5300F"/>
      </a:accent1>
      <a:accent2>
        <a:srgbClr val="D55816"/>
      </a:accent2>
      <a:accent3>
        <a:srgbClr val="F2D5A7"/>
      </a:accent3>
      <a:accent4>
        <a:srgbClr val="B19C7D"/>
      </a:accent4>
      <a:accent5>
        <a:srgbClr val="904242"/>
      </a:accent5>
      <a:accent6>
        <a:srgbClr val="B27D4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16914</TotalTime>
  <Words>2585</Words>
  <Application>Microsoft Office PowerPoint</Application>
  <PresentationFormat>Laiekraan</PresentationFormat>
  <Paragraphs>1043</Paragraphs>
  <Slides>41</Slides>
  <Notes>11</Notes>
  <HiddenSlides>22</HiddenSlides>
  <MMClips>6</MMClips>
  <ScaleCrop>false</ScaleCrop>
  <HeadingPairs>
    <vt:vector size="6" baseType="variant">
      <vt:variant>
        <vt:lpstr>Kasutatud fondid</vt:lpstr>
      </vt:variant>
      <vt:variant>
        <vt:i4>9</vt:i4>
      </vt:variant>
      <vt:variant>
        <vt:lpstr>Kujundus</vt:lpstr>
      </vt:variant>
      <vt:variant>
        <vt:i4>7</vt:i4>
      </vt:variant>
      <vt:variant>
        <vt:lpstr>Slaidipealkirjad</vt:lpstr>
      </vt:variant>
      <vt:variant>
        <vt:i4>41</vt:i4>
      </vt:variant>
    </vt:vector>
  </HeadingPairs>
  <TitlesOfParts>
    <vt:vector size="57" baseType="lpstr">
      <vt:lpstr>Arial</vt:lpstr>
      <vt:lpstr>Calibri</vt:lpstr>
      <vt:lpstr>Candara</vt:lpstr>
      <vt:lpstr>Candara Light</vt:lpstr>
      <vt:lpstr>Comic Sans MS</vt:lpstr>
      <vt:lpstr>Consolas</vt:lpstr>
      <vt:lpstr>Lucida Calligraphy</vt:lpstr>
      <vt:lpstr>Times New Roman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5219</cp:revision>
  <dcterms:created xsi:type="dcterms:W3CDTF">2023-06-01T10:45:52Z</dcterms:created>
  <dcterms:modified xsi:type="dcterms:W3CDTF">2024-10-07T19:55:09Z</dcterms:modified>
</cp:coreProperties>
</file>